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16Y1J QIANG JIAYUAN"/>
  <p:cmAuthor clrIdx="1" id="1" initials="" lastIdx="8" name="Staff Gi Soong Ch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5">
    <p:pos x="6000" y="0"/>
    <p:text>do you need this slide? the next one already serves the same purpose (and more)?</p:text>
  </p:cm>
  <p:cm authorId="1" idx="6">
    <p:pos x="6000" y="100"/>
    <p:text>this is redundant?</p:text>
  </p:cm>
  <p:cm authorId="1" idx="7">
    <p:pos x="6000" y="200"/>
    <p:text>this should be the title of your project and not school name? school name can be in the form of logo at appropriate position.</p:text>
  </p:cm>
  <p:cm authorId="1" idx="8">
    <p:pos x="6000" y="300"/>
    <p:text>maybe try bottom right, besides the team details (and make it smaller than the app icon)? you should try to have a bigger app icon together with the project name or if the icon already contains the word ScavCache, in place of it.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2">
    <p:pos x="6000" y="0"/>
    <p:text>is this overview screen considered the most innovative aspect of your app? you should (also) show the screen which illustrates the most innovative feature of your app.</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what is this?!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p:pos x="6000" y="0"/>
    <p:text>use app icon instead if you have, which serves a more significant purpose instead of some generically relevant graphic.</p:text>
  </p:cm>
  <p:cm authorId="1" idx="3">
    <p:pos x="6000" y="100"/>
    <p:text>significance of this graphic?</p:text>
  </p:cm>
  <p:cm authorId="1" idx="4">
    <p:pos x="6000" y="200"/>
    <p:text>delete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 name="Shape 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lnSpc>
                <a:spcPct val="115000"/>
              </a:lnSpc>
              <a:spcBef>
                <a:spcPts val="0"/>
              </a:spcBef>
              <a:spcAft>
                <a:spcPts val="1600"/>
              </a:spcAft>
              <a:buClr>
                <a:srgbClr val="000000"/>
              </a:buClr>
              <a:buFont typeface="Roboto"/>
              <a:buChar char="●"/>
            </a:pPr>
            <a:r>
              <a:rPr lang="en" sz="1800">
                <a:latin typeface="Roboto"/>
                <a:ea typeface="Roboto"/>
                <a:cs typeface="Roboto"/>
                <a:sym typeface="Roboto"/>
              </a:rPr>
              <a:t>However, our app is different. To prevent the problem that some players will run into incidents when playing, as in Pokemon: Go players often have to look at their screen when catching pokemons while walking so they do not miss any encounters. ScavCache is different in the way that it always is there; that is to say that it will always be visible and thus only requires a quick peek to confirm if it is the vicinity. It would also alert you when you are near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p:nvPr/>
        </p:nvSpPr>
        <p:spPr>
          <a:xfrm flipH="1">
            <a:off x="8246400" y="4245875"/>
            <a:ext cx="897599" cy="897599"/>
          </a:xfrm>
          <a:prstGeom prst="round1Rect">
            <a:avLst>
              <a:gd fmla="val 16667" name="adj"/>
            </a:avLst>
          </a:prstGeom>
          <a:solidFill>
            <a:schemeClr val="lt1">
              <a:alpha val="67843"/>
            </a:scheme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txBox="1"/>
          <p:nvPr>
            <p:ph type="ctrTitle"/>
          </p:nvPr>
        </p:nvSpPr>
        <p:spPr>
          <a:xfrm>
            <a:off x="390525" y="1819275"/>
            <a:ext cx="8222100" cy="9335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48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4800">
                <a:solidFill>
                  <a:schemeClr val="lt1"/>
                </a:solidFill>
                <a:latin typeface="Roboto"/>
                <a:ea typeface="Roboto"/>
                <a:cs typeface="Roboto"/>
                <a:sym typeface="Roboto"/>
              </a:defRPr>
            </a:lvl2pPr>
            <a:lvl3pPr indent="0" lvl="2" rtl="0">
              <a:spcBef>
                <a:spcPts val="0"/>
              </a:spcBef>
              <a:buClr>
                <a:schemeClr val="lt1"/>
              </a:buClr>
              <a:buFont typeface="Roboto"/>
              <a:buNone/>
              <a:defRPr sz="4800">
                <a:solidFill>
                  <a:schemeClr val="lt1"/>
                </a:solidFill>
                <a:latin typeface="Roboto"/>
                <a:ea typeface="Roboto"/>
                <a:cs typeface="Roboto"/>
                <a:sym typeface="Roboto"/>
              </a:defRPr>
            </a:lvl3pPr>
            <a:lvl4pPr indent="0" lvl="3" rtl="0">
              <a:spcBef>
                <a:spcPts val="0"/>
              </a:spcBef>
              <a:buClr>
                <a:schemeClr val="lt1"/>
              </a:buClr>
              <a:buFont typeface="Roboto"/>
              <a:buNone/>
              <a:defRPr sz="4800">
                <a:solidFill>
                  <a:schemeClr val="lt1"/>
                </a:solidFill>
                <a:latin typeface="Roboto"/>
                <a:ea typeface="Roboto"/>
                <a:cs typeface="Roboto"/>
                <a:sym typeface="Roboto"/>
              </a:defRPr>
            </a:lvl4pPr>
            <a:lvl5pPr indent="0" lvl="4" rtl="0">
              <a:spcBef>
                <a:spcPts val="0"/>
              </a:spcBef>
              <a:buClr>
                <a:schemeClr val="lt1"/>
              </a:buClr>
              <a:buFont typeface="Roboto"/>
              <a:buNone/>
              <a:defRPr sz="4800">
                <a:solidFill>
                  <a:schemeClr val="lt1"/>
                </a:solidFill>
                <a:latin typeface="Roboto"/>
                <a:ea typeface="Roboto"/>
                <a:cs typeface="Roboto"/>
                <a:sym typeface="Roboto"/>
              </a:defRPr>
            </a:lvl5pPr>
            <a:lvl6pPr indent="0" lvl="5" rtl="0">
              <a:spcBef>
                <a:spcPts val="0"/>
              </a:spcBef>
              <a:buClr>
                <a:schemeClr val="lt1"/>
              </a:buClr>
              <a:buFont typeface="Roboto"/>
              <a:buNone/>
              <a:defRPr sz="4800">
                <a:solidFill>
                  <a:schemeClr val="lt1"/>
                </a:solidFill>
                <a:latin typeface="Roboto"/>
                <a:ea typeface="Roboto"/>
                <a:cs typeface="Roboto"/>
                <a:sym typeface="Roboto"/>
              </a:defRPr>
            </a:lvl6pPr>
            <a:lvl7pPr indent="0" lvl="6" rtl="0">
              <a:spcBef>
                <a:spcPts val="0"/>
              </a:spcBef>
              <a:buClr>
                <a:schemeClr val="lt1"/>
              </a:buClr>
              <a:buFont typeface="Roboto"/>
              <a:buNone/>
              <a:defRPr sz="4800">
                <a:solidFill>
                  <a:schemeClr val="lt1"/>
                </a:solidFill>
                <a:latin typeface="Roboto"/>
                <a:ea typeface="Roboto"/>
                <a:cs typeface="Roboto"/>
                <a:sym typeface="Roboto"/>
              </a:defRPr>
            </a:lvl7pPr>
            <a:lvl8pPr indent="0" lvl="7" rtl="0">
              <a:spcBef>
                <a:spcPts val="0"/>
              </a:spcBef>
              <a:buClr>
                <a:schemeClr val="lt1"/>
              </a:buClr>
              <a:buFont typeface="Roboto"/>
              <a:buNone/>
              <a:defRPr sz="4800">
                <a:solidFill>
                  <a:schemeClr val="lt1"/>
                </a:solidFill>
                <a:latin typeface="Roboto"/>
                <a:ea typeface="Roboto"/>
                <a:cs typeface="Roboto"/>
                <a:sym typeface="Roboto"/>
              </a:defRPr>
            </a:lvl8pPr>
            <a:lvl9pPr indent="0" lvl="8" rtl="0">
              <a:spcBef>
                <a:spcPts val="0"/>
              </a:spcBef>
              <a:buClr>
                <a:schemeClr val="lt1"/>
              </a:buClr>
              <a:buFont typeface="Roboto"/>
              <a:buNone/>
              <a:defRPr sz="4800">
                <a:solidFill>
                  <a:schemeClr val="lt1"/>
                </a:solidFill>
                <a:latin typeface="Roboto"/>
                <a:ea typeface="Roboto"/>
                <a:cs typeface="Roboto"/>
                <a:sym typeface="Roboto"/>
              </a:defRPr>
            </a:lvl9pPr>
          </a:lstStyle>
          <a:p/>
        </p:txBody>
      </p:sp>
      <p:sp>
        <p:nvSpPr>
          <p:cNvPr id="13" name="Shape 13"/>
          <p:cNvSpPr txBox="1"/>
          <p:nvPr>
            <p:ph idx="1" type="subTitle"/>
          </p:nvPr>
        </p:nvSpPr>
        <p:spPr>
          <a:xfrm>
            <a:off x="390525" y="2789130"/>
            <a:ext cx="8222100" cy="432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2pPr>
            <a:lvl3pPr indent="0" lvl="2" marL="9144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3pPr>
            <a:lvl4pPr indent="0" lvl="3" marL="13716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4pPr>
            <a:lvl5pPr indent="0" lvl="4" marL="18288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5pPr>
            <a:lvl6pPr indent="0" lvl="5" marL="22860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6pPr>
            <a:lvl7pPr indent="0" lvl="6" marL="27432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7pPr>
            <a:lvl8pPr indent="0" lvl="7" marL="32004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8pPr>
            <a:lvl9pPr indent="0" lvl="8" marL="365760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9pPr>
          </a:lstStyle>
          <a:p/>
        </p:txBody>
      </p:sp>
      <p:sp>
        <p:nvSpPr>
          <p:cNvPr id="14" name="Shape 14"/>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6" name="Shape 56"/>
        <p:cNvGrpSpPr/>
        <p:nvPr/>
      </p:nvGrpSpPr>
      <p:grpSpPr>
        <a:xfrm>
          <a:off x="0" y="0"/>
          <a:ext cx="0" cy="0"/>
          <a:chOff x="0" y="0"/>
          <a:chExt cx="0" cy="0"/>
        </a:xfrm>
      </p:grpSpPr>
      <p:sp>
        <p:nvSpPr>
          <p:cNvPr id="57" name="Shape 57"/>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 name="Shape 58"/>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txBox="1"/>
          <p:nvPr>
            <p:ph idx="1" type="body"/>
          </p:nvPr>
        </p:nvSpPr>
        <p:spPr>
          <a:xfrm>
            <a:off x="57150" y="4696825"/>
            <a:ext cx="8381999" cy="446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60" name="Shape 60"/>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1" name="Shape 61"/>
        <p:cNvGrpSpPr/>
        <p:nvPr/>
      </p:nvGrpSpPr>
      <p:grpSpPr>
        <a:xfrm>
          <a:off x="0" y="0"/>
          <a:ext cx="0" cy="0"/>
          <a:chOff x="0" y="0"/>
          <a:chExt cx="0" cy="0"/>
        </a:xfrm>
      </p:grpSpPr>
      <p:sp>
        <p:nvSpPr>
          <p:cNvPr id="62" name="Shape 62"/>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5" name="Shape 15"/>
        <p:cNvGrpSpPr/>
        <p:nvPr/>
      </p:nvGrpSpPr>
      <p:grpSpPr>
        <a:xfrm>
          <a:off x="0" y="0"/>
          <a:ext cx="0" cy="0"/>
          <a:chOff x="0" y="0"/>
          <a:chExt cx="0" cy="0"/>
        </a:xfrm>
      </p:grpSpPr>
      <p:sp>
        <p:nvSpPr>
          <p:cNvPr id="16" name="Shape 16"/>
          <p:cNvSpPr txBox="1"/>
          <p:nvPr>
            <p:ph type="title"/>
          </p:nvPr>
        </p:nvSpPr>
        <p:spPr>
          <a:xfrm>
            <a:off x="475500" y="1258525"/>
            <a:ext cx="8222100"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2"/>
              </a:buClr>
              <a:buFont typeface="Roboto"/>
              <a:buNone/>
              <a:defRPr b="0" i="0" sz="12000" u="none" cap="none" strike="noStrike">
                <a:solidFill>
                  <a:schemeClr val="dk2"/>
                </a:solidFill>
                <a:latin typeface="Roboto"/>
                <a:ea typeface="Roboto"/>
                <a:cs typeface="Roboto"/>
                <a:sym typeface="Roboto"/>
              </a:defRPr>
            </a:lvl1pPr>
            <a:lvl2pPr indent="0" lvl="1" rtl="0" algn="ctr">
              <a:spcBef>
                <a:spcPts val="0"/>
              </a:spcBef>
              <a:buClr>
                <a:schemeClr val="dk2"/>
              </a:buClr>
              <a:buFont typeface="Roboto"/>
              <a:buNone/>
              <a:defRPr sz="12000">
                <a:solidFill>
                  <a:schemeClr val="dk2"/>
                </a:solidFill>
                <a:latin typeface="Roboto"/>
                <a:ea typeface="Roboto"/>
                <a:cs typeface="Roboto"/>
                <a:sym typeface="Roboto"/>
              </a:defRPr>
            </a:lvl2pPr>
            <a:lvl3pPr indent="0" lvl="2" rtl="0" algn="ctr">
              <a:spcBef>
                <a:spcPts val="0"/>
              </a:spcBef>
              <a:buClr>
                <a:schemeClr val="dk2"/>
              </a:buClr>
              <a:buFont typeface="Roboto"/>
              <a:buNone/>
              <a:defRPr sz="12000">
                <a:solidFill>
                  <a:schemeClr val="dk2"/>
                </a:solidFill>
                <a:latin typeface="Roboto"/>
                <a:ea typeface="Roboto"/>
                <a:cs typeface="Roboto"/>
                <a:sym typeface="Roboto"/>
              </a:defRPr>
            </a:lvl3pPr>
            <a:lvl4pPr indent="0" lvl="3" rtl="0" algn="ctr">
              <a:spcBef>
                <a:spcPts val="0"/>
              </a:spcBef>
              <a:buClr>
                <a:schemeClr val="dk2"/>
              </a:buClr>
              <a:buFont typeface="Roboto"/>
              <a:buNone/>
              <a:defRPr sz="12000">
                <a:solidFill>
                  <a:schemeClr val="dk2"/>
                </a:solidFill>
                <a:latin typeface="Roboto"/>
                <a:ea typeface="Roboto"/>
                <a:cs typeface="Roboto"/>
                <a:sym typeface="Roboto"/>
              </a:defRPr>
            </a:lvl4pPr>
            <a:lvl5pPr indent="0" lvl="4" rtl="0" algn="ctr">
              <a:spcBef>
                <a:spcPts val="0"/>
              </a:spcBef>
              <a:buClr>
                <a:schemeClr val="dk2"/>
              </a:buClr>
              <a:buFont typeface="Roboto"/>
              <a:buNone/>
              <a:defRPr sz="12000">
                <a:solidFill>
                  <a:schemeClr val="dk2"/>
                </a:solidFill>
                <a:latin typeface="Roboto"/>
                <a:ea typeface="Roboto"/>
                <a:cs typeface="Roboto"/>
                <a:sym typeface="Roboto"/>
              </a:defRPr>
            </a:lvl5pPr>
            <a:lvl6pPr indent="0" lvl="5" rtl="0" algn="ctr">
              <a:spcBef>
                <a:spcPts val="0"/>
              </a:spcBef>
              <a:buClr>
                <a:schemeClr val="dk2"/>
              </a:buClr>
              <a:buFont typeface="Roboto"/>
              <a:buNone/>
              <a:defRPr sz="12000">
                <a:solidFill>
                  <a:schemeClr val="dk2"/>
                </a:solidFill>
                <a:latin typeface="Roboto"/>
                <a:ea typeface="Roboto"/>
                <a:cs typeface="Roboto"/>
                <a:sym typeface="Roboto"/>
              </a:defRPr>
            </a:lvl6pPr>
            <a:lvl7pPr indent="0" lvl="6" rtl="0" algn="ctr">
              <a:spcBef>
                <a:spcPts val="0"/>
              </a:spcBef>
              <a:buClr>
                <a:schemeClr val="dk2"/>
              </a:buClr>
              <a:buFont typeface="Roboto"/>
              <a:buNone/>
              <a:defRPr sz="12000">
                <a:solidFill>
                  <a:schemeClr val="dk2"/>
                </a:solidFill>
                <a:latin typeface="Roboto"/>
                <a:ea typeface="Roboto"/>
                <a:cs typeface="Roboto"/>
                <a:sym typeface="Roboto"/>
              </a:defRPr>
            </a:lvl7pPr>
            <a:lvl8pPr indent="0" lvl="7" rtl="0" algn="ctr">
              <a:spcBef>
                <a:spcPts val="0"/>
              </a:spcBef>
              <a:buClr>
                <a:schemeClr val="dk2"/>
              </a:buClr>
              <a:buFont typeface="Roboto"/>
              <a:buNone/>
              <a:defRPr sz="12000">
                <a:solidFill>
                  <a:schemeClr val="dk2"/>
                </a:solidFill>
                <a:latin typeface="Roboto"/>
                <a:ea typeface="Roboto"/>
                <a:cs typeface="Roboto"/>
                <a:sym typeface="Roboto"/>
              </a:defRPr>
            </a:lvl8pPr>
            <a:lvl9pPr indent="0" lvl="8" rtl="0" algn="ctr">
              <a:spcBef>
                <a:spcPts val="0"/>
              </a:spcBef>
              <a:buClr>
                <a:schemeClr val="dk2"/>
              </a:buClr>
              <a:buFont typeface="Roboto"/>
              <a:buNone/>
              <a:defRPr sz="12000">
                <a:solidFill>
                  <a:schemeClr val="dk2"/>
                </a:solidFill>
                <a:latin typeface="Roboto"/>
                <a:ea typeface="Roboto"/>
                <a:cs typeface="Roboto"/>
                <a:sym typeface="Roboto"/>
              </a:defRPr>
            </a:lvl9pPr>
          </a:lstStyle>
          <a:p/>
        </p:txBody>
      </p:sp>
      <p:sp>
        <p:nvSpPr>
          <p:cNvPr id="17" name="Shape 17"/>
          <p:cNvSpPr txBox="1"/>
          <p:nvPr>
            <p:ph idx="1" type="body"/>
          </p:nvPr>
        </p:nvSpPr>
        <p:spPr>
          <a:xfrm>
            <a:off x="475500" y="3304625"/>
            <a:ext cx="8222100"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ctr">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18" name="Shape 18"/>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9" name="Shape 19"/>
        <p:cNvGrpSpPr/>
        <p:nvPr/>
      </p:nvGrpSpPr>
      <p:grpSpPr>
        <a:xfrm>
          <a:off x="0" y="0"/>
          <a:ext cx="0" cy="0"/>
          <a:chOff x="0" y="0"/>
          <a:chExt cx="0" cy="0"/>
        </a:xfrm>
      </p:grpSpPr>
      <p:sp>
        <p:nvSpPr>
          <p:cNvPr id="20" name="Shape 20"/>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txBox="1"/>
          <p:nvPr>
            <p:ph type="title"/>
          </p:nvPr>
        </p:nvSpPr>
        <p:spPr>
          <a:xfrm>
            <a:off x="226077" y="357800"/>
            <a:ext cx="2807999" cy="9533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24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2400">
                <a:solidFill>
                  <a:schemeClr val="lt1"/>
                </a:solidFill>
                <a:latin typeface="Roboto"/>
                <a:ea typeface="Roboto"/>
                <a:cs typeface="Roboto"/>
                <a:sym typeface="Roboto"/>
              </a:defRPr>
            </a:lvl2pPr>
            <a:lvl3pPr indent="0" lvl="2" rtl="0">
              <a:spcBef>
                <a:spcPts val="0"/>
              </a:spcBef>
              <a:buClr>
                <a:schemeClr val="lt1"/>
              </a:buClr>
              <a:buFont typeface="Roboto"/>
              <a:buNone/>
              <a:defRPr sz="2400">
                <a:solidFill>
                  <a:schemeClr val="lt1"/>
                </a:solidFill>
                <a:latin typeface="Roboto"/>
                <a:ea typeface="Roboto"/>
                <a:cs typeface="Roboto"/>
                <a:sym typeface="Roboto"/>
              </a:defRPr>
            </a:lvl3pPr>
            <a:lvl4pPr indent="0" lvl="3" rtl="0">
              <a:spcBef>
                <a:spcPts val="0"/>
              </a:spcBef>
              <a:buClr>
                <a:schemeClr val="lt1"/>
              </a:buClr>
              <a:buFont typeface="Roboto"/>
              <a:buNone/>
              <a:defRPr sz="2400">
                <a:solidFill>
                  <a:schemeClr val="lt1"/>
                </a:solidFill>
                <a:latin typeface="Roboto"/>
                <a:ea typeface="Roboto"/>
                <a:cs typeface="Roboto"/>
                <a:sym typeface="Roboto"/>
              </a:defRPr>
            </a:lvl4pPr>
            <a:lvl5pPr indent="0" lvl="4" rtl="0">
              <a:spcBef>
                <a:spcPts val="0"/>
              </a:spcBef>
              <a:buClr>
                <a:schemeClr val="lt1"/>
              </a:buClr>
              <a:buFont typeface="Roboto"/>
              <a:buNone/>
              <a:defRPr sz="2400">
                <a:solidFill>
                  <a:schemeClr val="lt1"/>
                </a:solidFill>
                <a:latin typeface="Roboto"/>
                <a:ea typeface="Roboto"/>
                <a:cs typeface="Roboto"/>
                <a:sym typeface="Roboto"/>
              </a:defRPr>
            </a:lvl5pPr>
            <a:lvl6pPr indent="0" lvl="5" rtl="0">
              <a:spcBef>
                <a:spcPts val="0"/>
              </a:spcBef>
              <a:buClr>
                <a:schemeClr val="lt1"/>
              </a:buClr>
              <a:buFont typeface="Roboto"/>
              <a:buNone/>
              <a:defRPr sz="2400">
                <a:solidFill>
                  <a:schemeClr val="lt1"/>
                </a:solidFill>
                <a:latin typeface="Roboto"/>
                <a:ea typeface="Roboto"/>
                <a:cs typeface="Roboto"/>
                <a:sym typeface="Roboto"/>
              </a:defRPr>
            </a:lvl6pPr>
            <a:lvl7pPr indent="0" lvl="6" rtl="0">
              <a:spcBef>
                <a:spcPts val="0"/>
              </a:spcBef>
              <a:buClr>
                <a:schemeClr val="lt1"/>
              </a:buClr>
              <a:buFont typeface="Roboto"/>
              <a:buNone/>
              <a:defRPr sz="2400">
                <a:solidFill>
                  <a:schemeClr val="lt1"/>
                </a:solidFill>
                <a:latin typeface="Roboto"/>
                <a:ea typeface="Roboto"/>
                <a:cs typeface="Roboto"/>
                <a:sym typeface="Roboto"/>
              </a:defRPr>
            </a:lvl7pPr>
            <a:lvl8pPr indent="0" lvl="7" rtl="0">
              <a:spcBef>
                <a:spcPts val="0"/>
              </a:spcBef>
              <a:buClr>
                <a:schemeClr val="lt1"/>
              </a:buClr>
              <a:buFont typeface="Roboto"/>
              <a:buNone/>
              <a:defRPr sz="2400">
                <a:solidFill>
                  <a:schemeClr val="lt1"/>
                </a:solidFill>
                <a:latin typeface="Roboto"/>
                <a:ea typeface="Roboto"/>
                <a:cs typeface="Roboto"/>
                <a:sym typeface="Roboto"/>
              </a:defRPr>
            </a:lvl8pPr>
            <a:lvl9pPr indent="0" lvl="8" rtl="0">
              <a:spcBef>
                <a:spcPts val="0"/>
              </a:spcBef>
              <a:buClr>
                <a:schemeClr val="lt1"/>
              </a:buClr>
              <a:buFont typeface="Roboto"/>
              <a:buNone/>
              <a:defRPr sz="2400">
                <a:solidFill>
                  <a:schemeClr val="lt1"/>
                </a:solidFill>
                <a:latin typeface="Roboto"/>
                <a:ea typeface="Roboto"/>
                <a:cs typeface="Roboto"/>
                <a:sym typeface="Roboto"/>
              </a:defRPr>
            </a:lvl9pPr>
          </a:lstStyle>
          <a:p/>
        </p:txBody>
      </p:sp>
      <p:sp>
        <p:nvSpPr>
          <p:cNvPr id="23" name="Shape 23"/>
          <p:cNvSpPr txBox="1"/>
          <p:nvPr>
            <p:ph idx="1" type="body"/>
          </p:nvPr>
        </p:nvSpPr>
        <p:spPr>
          <a:xfrm>
            <a:off x="226075" y="1465800"/>
            <a:ext cx="2807999" cy="31634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Font typeface="Roboto"/>
              <a:buNone/>
              <a:defRPr b="0" i="0" sz="1200" u="none" cap="none" strike="noStrike">
                <a:solidFill>
                  <a:schemeClr val="lt1"/>
                </a:solidFill>
                <a:latin typeface="Roboto"/>
                <a:ea typeface="Roboto"/>
                <a:cs typeface="Roboto"/>
                <a:sym typeface="Roboto"/>
              </a:defRPr>
            </a:lvl9pPr>
          </a:lstStyle>
          <a:p/>
        </p:txBody>
      </p:sp>
      <p:sp>
        <p:nvSpPr>
          <p:cNvPr id="24" name="Shape 24"/>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5" name="Shape 25"/>
        <p:cNvGrpSpPr/>
        <p:nvPr/>
      </p:nvGrpSpPr>
      <p:grpSpPr>
        <a:xfrm>
          <a:off x="0" y="0"/>
          <a:ext cx="0" cy="0"/>
          <a:chOff x="0" y="0"/>
          <a:chExt cx="0" cy="0"/>
        </a:xfrm>
      </p:grpSpPr>
      <p:sp>
        <p:nvSpPr>
          <p:cNvPr id="26" name="Shape 26"/>
          <p:cNvSpPr txBox="1"/>
          <p:nvPr>
            <p:ph type="title"/>
          </p:nvPr>
        </p:nvSpPr>
        <p:spPr>
          <a:xfrm>
            <a:off x="460950" y="2065350"/>
            <a:ext cx="8222100" cy="10127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4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4200">
                <a:solidFill>
                  <a:schemeClr val="lt1"/>
                </a:solidFill>
                <a:latin typeface="Roboto"/>
                <a:ea typeface="Roboto"/>
                <a:cs typeface="Roboto"/>
                <a:sym typeface="Roboto"/>
              </a:defRPr>
            </a:lvl2pPr>
            <a:lvl3pPr indent="0" lvl="2" rtl="0">
              <a:spcBef>
                <a:spcPts val="0"/>
              </a:spcBef>
              <a:buClr>
                <a:schemeClr val="lt1"/>
              </a:buClr>
              <a:buFont typeface="Roboto"/>
              <a:buNone/>
              <a:defRPr sz="4200">
                <a:solidFill>
                  <a:schemeClr val="lt1"/>
                </a:solidFill>
                <a:latin typeface="Roboto"/>
                <a:ea typeface="Roboto"/>
                <a:cs typeface="Roboto"/>
                <a:sym typeface="Roboto"/>
              </a:defRPr>
            </a:lvl3pPr>
            <a:lvl4pPr indent="0" lvl="3" rtl="0">
              <a:spcBef>
                <a:spcPts val="0"/>
              </a:spcBef>
              <a:buClr>
                <a:schemeClr val="lt1"/>
              </a:buClr>
              <a:buFont typeface="Roboto"/>
              <a:buNone/>
              <a:defRPr sz="4200">
                <a:solidFill>
                  <a:schemeClr val="lt1"/>
                </a:solidFill>
                <a:latin typeface="Roboto"/>
                <a:ea typeface="Roboto"/>
                <a:cs typeface="Roboto"/>
                <a:sym typeface="Roboto"/>
              </a:defRPr>
            </a:lvl4pPr>
            <a:lvl5pPr indent="0" lvl="4" rtl="0">
              <a:spcBef>
                <a:spcPts val="0"/>
              </a:spcBef>
              <a:buClr>
                <a:schemeClr val="lt1"/>
              </a:buClr>
              <a:buFont typeface="Roboto"/>
              <a:buNone/>
              <a:defRPr sz="4200">
                <a:solidFill>
                  <a:schemeClr val="lt1"/>
                </a:solidFill>
                <a:latin typeface="Roboto"/>
                <a:ea typeface="Roboto"/>
                <a:cs typeface="Roboto"/>
                <a:sym typeface="Roboto"/>
              </a:defRPr>
            </a:lvl5pPr>
            <a:lvl6pPr indent="0" lvl="5" rtl="0">
              <a:spcBef>
                <a:spcPts val="0"/>
              </a:spcBef>
              <a:buClr>
                <a:schemeClr val="lt1"/>
              </a:buClr>
              <a:buFont typeface="Roboto"/>
              <a:buNone/>
              <a:defRPr sz="4200">
                <a:solidFill>
                  <a:schemeClr val="lt1"/>
                </a:solidFill>
                <a:latin typeface="Roboto"/>
                <a:ea typeface="Roboto"/>
                <a:cs typeface="Roboto"/>
                <a:sym typeface="Roboto"/>
              </a:defRPr>
            </a:lvl6pPr>
            <a:lvl7pPr indent="0" lvl="6" rtl="0">
              <a:spcBef>
                <a:spcPts val="0"/>
              </a:spcBef>
              <a:buClr>
                <a:schemeClr val="lt1"/>
              </a:buClr>
              <a:buFont typeface="Roboto"/>
              <a:buNone/>
              <a:defRPr sz="4200">
                <a:solidFill>
                  <a:schemeClr val="lt1"/>
                </a:solidFill>
                <a:latin typeface="Roboto"/>
                <a:ea typeface="Roboto"/>
                <a:cs typeface="Roboto"/>
                <a:sym typeface="Roboto"/>
              </a:defRPr>
            </a:lvl7pPr>
            <a:lvl8pPr indent="0" lvl="7" rtl="0">
              <a:spcBef>
                <a:spcPts val="0"/>
              </a:spcBef>
              <a:buClr>
                <a:schemeClr val="lt1"/>
              </a:buClr>
              <a:buFont typeface="Roboto"/>
              <a:buNone/>
              <a:defRPr sz="4200">
                <a:solidFill>
                  <a:schemeClr val="lt1"/>
                </a:solidFill>
                <a:latin typeface="Roboto"/>
                <a:ea typeface="Roboto"/>
                <a:cs typeface="Roboto"/>
                <a:sym typeface="Roboto"/>
              </a:defRPr>
            </a:lvl8pPr>
            <a:lvl9pPr indent="0" lvl="8" rtl="0">
              <a:spcBef>
                <a:spcPts val="0"/>
              </a:spcBef>
              <a:buClr>
                <a:schemeClr val="lt1"/>
              </a:buClr>
              <a:buFont typeface="Roboto"/>
              <a:buNone/>
              <a:defRPr sz="4200">
                <a:solidFill>
                  <a:schemeClr val="lt1"/>
                </a:solidFill>
                <a:latin typeface="Roboto"/>
                <a:ea typeface="Roboto"/>
                <a:cs typeface="Roboto"/>
                <a:sym typeface="Roboto"/>
              </a:defRPr>
            </a:lvl9pPr>
          </a:lstStyle>
          <a:p/>
        </p:txBody>
      </p:sp>
      <p:sp>
        <p:nvSpPr>
          <p:cNvPr id="27" name="Shape 27"/>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sp>
        <p:nvSpPr>
          <p:cNvPr id="29" name="Shape 2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 name="Shape 3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 name="Shape 31"/>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32" name="Shape 32"/>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33" name="Shape 33"/>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4" name="Shape 34"/>
        <p:cNvGrpSpPr/>
        <p:nvPr/>
      </p:nvGrpSpPr>
      <p:grpSpPr>
        <a:xfrm>
          <a:off x="0" y="0"/>
          <a:ext cx="0" cy="0"/>
          <a:chOff x="0" y="0"/>
          <a:chExt cx="0" cy="0"/>
        </a:xfrm>
      </p:grpSpPr>
      <p:sp>
        <p:nvSpPr>
          <p:cNvPr id="35" name="Shape 3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 name="Shape 3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38" name="Shape 38"/>
          <p:cNvSpPr txBox="1"/>
          <p:nvPr>
            <p:ph idx="1" type="body"/>
          </p:nvPr>
        </p:nvSpPr>
        <p:spPr>
          <a:xfrm>
            <a:off x="471900" y="1919075"/>
            <a:ext cx="3999899" cy="2710198"/>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9pPr>
          </a:lstStyle>
          <a:p/>
        </p:txBody>
      </p:sp>
      <p:sp>
        <p:nvSpPr>
          <p:cNvPr id="39" name="Shape 39"/>
          <p:cNvSpPr txBox="1"/>
          <p:nvPr>
            <p:ph idx="2" type="body"/>
          </p:nvPr>
        </p:nvSpPr>
        <p:spPr>
          <a:xfrm>
            <a:off x="4694250" y="1919075"/>
            <a:ext cx="3999899" cy="2710198"/>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200" u="none" cap="none" strike="noStrike">
                <a:solidFill>
                  <a:schemeClr val="lt2"/>
                </a:solidFill>
                <a:latin typeface="Roboto"/>
                <a:ea typeface="Roboto"/>
                <a:cs typeface="Roboto"/>
                <a:sym typeface="Roboto"/>
              </a:defRPr>
            </a:lvl9pPr>
          </a:lstStyle>
          <a:p/>
        </p:txBody>
      </p:sp>
      <p:sp>
        <p:nvSpPr>
          <p:cNvPr id="40" name="Shape 40"/>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1" name="Shape 41"/>
        <p:cNvGrpSpPr/>
        <p:nvPr/>
      </p:nvGrpSpPr>
      <p:grpSpPr>
        <a:xfrm>
          <a:off x="0" y="0"/>
          <a:ext cx="0" cy="0"/>
          <a:chOff x="0" y="0"/>
          <a:chExt cx="0" cy="0"/>
        </a:xfrm>
      </p:grpSpPr>
      <p:sp>
        <p:nvSpPr>
          <p:cNvPr id="42" name="Shape 4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 name="Shape 4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 name="Shape 44"/>
          <p:cNvSpPr txBox="1"/>
          <p:nvPr>
            <p:ph type="title"/>
          </p:nvPr>
        </p:nvSpPr>
        <p:spPr>
          <a:xfrm>
            <a:off x="98250" y="16350"/>
            <a:ext cx="8826599" cy="602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1800">
                <a:solidFill>
                  <a:schemeClr val="lt1"/>
                </a:solidFill>
                <a:latin typeface="Roboto"/>
                <a:ea typeface="Roboto"/>
                <a:cs typeface="Roboto"/>
                <a:sym typeface="Roboto"/>
              </a:defRPr>
            </a:lvl2pPr>
            <a:lvl3pPr indent="0" lvl="2" rtl="0">
              <a:spcBef>
                <a:spcPts val="0"/>
              </a:spcBef>
              <a:buClr>
                <a:schemeClr val="lt1"/>
              </a:buClr>
              <a:buFont typeface="Roboto"/>
              <a:buNone/>
              <a:defRPr sz="1800">
                <a:solidFill>
                  <a:schemeClr val="lt1"/>
                </a:solidFill>
                <a:latin typeface="Roboto"/>
                <a:ea typeface="Roboto"/>
                <a:cs typeface="Roboto"/>
                <a:sym typeface="Roboto"/>
              </a:defRPr>
            </a:lvl3pPr>
            <a:lvl4pPr indent="0" lvl="3" rtl="0">
              <a:spcBef>
                <a:spcPts val="0"/>
              </a:spcBef>
              <a:buClr>
                <a:schemeClr val="lt1"/>
              </a:buClr>
              <a:buFont typeface="Roboto"/>
              <a:buNone/>
              <a:defRPr sz="1800">
                <a:solidFill>
                  <a:schemeClr val="lt1"/>
                </a:solidFill>
                <a:latin typeface="Roboto"/>
                <a:ea typeface="Roboto"/>
                <a:cs typeface="Roboto"/>
                <a:sym typeface="Roboto"/>
              </a:defRPr>
            </a:lvl4pPr>
            <a:lvl5pPr indent="0" lvl="4" rtl="0">
              <a:spcBef>
                <a:spcPts val="0"/>
              </a:spcBef>
              <a:buClr>
                <a:schemeClr val="lt1"/>
              </a:buClr>
              <a:buFont typeface="Roboto"/>
              <a:buNone/>
              <a:defRPr sz="1800">
                <a:solidFill>
                  <a:schemeClr val="lt1"/>
                </a:solidFill>
                <a:latin typeface="Roboto"/>
                <a:ea typeface="Roboto"/>
                <a:cs typeface="Roboto"/>
                <a:sym typeface="Roboto"/>
              </a:defRPr>
            </a:lvl5pPr>
            <a:lvl6pPr indent="0" lvl="5" rtl="0">
              <a:spcBef>
                <a:spcPts val="0"/>
              </a:spcBef>
              <a:buClr>
                <a:schemeClr val="lt1"/>
              </a:buClr>
              <a:buFont typeface="Roboto"/>
              <a:buNone/>
              <a:defRPr sz="1800">
                <a:solidFill>
                  <a:schemeClr val="lt1"/>
                </a:solidFill>
                <a:latin typeface="Roboto"/>
                <a:ea typeface="Roboto"/>
                <a:cs typeface="Roboto"/>
                <a:sym typeface="Roboto"/>
              </a:defRPr>
            </a:lvl6pPr>
            <a:lvl7pPr indent="0" lvl="6" rtl="0">
              <a:spcBef>
                <a:spcPts val="0"/>
              </a:spcBef>
              <a:buClr>
                <a:schemeClr val="lt1"/>
              </a:buClr>
              <a:buFont typeface="Roboto"/>
              <a:buNone/>
              <a:defRPr sz="1800">
                <a:solidFill>
                  <a:schemeClr val="lt1"/>
                </a:solidFill>
                <a:latin typeface="Roboto"/>
                <a:ea typeface="Roboto"/>
                <a:cs typeface="Roboto"/>
                <a:sym typeface="Roboto"/>
              </a:defRPr>
            </a:lvl7pPr>
            <a:lvl8pPr indent="0" lvl="7" rtl="0">
              <a:spcBef>
                <a:spcPts val="0"/>
              </a:spcBef>
              <a:buClr>
                <a:schemeClr val="lt1"/>
              </a:buClr>
              <a:buFont typeface="Roboto"/>
              <a:buNone/>
              <a:defRPr sz="1800">
                <a:solidFill>
                  <a:schemeClr val="lt1"/>
                </a:solidFill>
                <a:latin typeface="Roboto"/>
                <a:ea typeface="Roboto"/>
                <a:cs typeface="Roboto"/>
                <a:sym typeface="Roboto"/>
              </a:defRPr>
            </a:lvl8pPr>
            <a:lvl9pPr indent="0" lvl="8" rtl="0">
              <a:spcBef>
                <a:spcPts val="0"/>
              </a:spcBef>
              <a:buClr>
                <a:schemeClr val="lt1"/>
              </a:buClr>
              <a:buFont typeface="Roboto"/>
              <a:buNone/>
              <a:defRPr sz="1800">
                <a:solidFill>
                  <a:schemeClr val="lt1"/>
                </a:solidFill>
                <a:latin typeface="Roboto"/>
                <a:ea typeface="Roboto"/>
                <a:cs typeface="Roboto"/>
                <a:sym typeface="Roboto"/>
              </a:defRPr>
            </a:lvl9pPr>
          </a:lstStyle>
          <a:p/>
        </p:txBody>
      </p:sp>
      <p:sp>
        <p:nvSpPr>
          <p:cNvPr id="45" name="Shape 45"/>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6" name="Shape 46"/>
        <p:cNvGrpSpPr/>
        <p:nvPr/>
      </p:nvGrpSpPr>
      <p:grpSpPr>
        <a:xfrm>
          <a:off x="0" y="0"/>
          <a:ext cx="0" cy="0"/>
          <a:chOff x="0" y="0"/>
          <a:chExt cx="0" cy="0"/>
        </a:xfrm>
      </p:grpSpPr>
      <p:sp>
        <p:nvSpPr>
          <p:cNvPr id="47" name="Shape 47"/>
          <p:cNvSpPr txBox="1"/>
          <p:nvPr>
            <p:ph type="title"/>
          </p:nvPr>
        </p:nvSpPr>
        <p:spPr>
          <a:xfrm>
            <a:off x="490250" y="4882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Roboto"/>
              <a:buNone/>
              <a:defRPr b="0" i="0" sz="60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6000">
                <a:solidFill>
                  <a:schemeClr val="lt1"/>
                </a:solidFill>
                <a:latin typeface="Roboto"/>
                <a:ea typeface="Roboto"/>
                <a:cs typeface="Roboto"/>
                <a:sym typeface="Roboto"/>
              </a:defRPr>
            </a:lvl2pPr>
            <a:lvl3pPr indent="0" lvl="2" rtl="0">
              <a:spcBef>
                <a:spcPts val="0"/>
              </a:spcBef>
              <a:buClr>
                <a:schemeClr val="lt1"/>
              </a:buClr>
              <a:buFont typeface="Roboto"/>
              <a:buNone/>
              <a:defRPr sz="6000">
                <a:solidFill>
                  <a:schemeClr val="lt1"/>
                </a:solidFill>
                <a:latin typeface="Roboto"/>
                <a:ea typeface="Roboto"/>
                <a:cs typeface="Roboto"/>
                <a:sym typeface="Roboto"/>
              </a:defRPr>
            </a:lvl3pPr>
            <a:lvl4pPr indent="0" lvl="3" rtl="0">
              <a:spcBef>
                <a:spcPts val="0"/>
              </a:spcBef>
              <a:buClr>
                <a:schemeClr val="lt1"/>
              </a:buClr>
              <a:buFont typeface="Roboto"/>
              <a:buNone/>
              <a:defRPr sz="6000">
                <a:solidFill>
                  <a:schemeClr val="lt1"/>
                </a:solidFill>
                <a:latin typeface="Roboto"/>
                <a:ea typeface="Roboto"/>
                <a:cs typeface="Roboto"/>
                <a:sym typeface="Roboto"/>
              </a:defRPr>
            </a:lvl4pPr>
            <a:lvl5pPr indent="0" lvl="4" rtl="0">
              <a:spcBef>
                <a:spcPts val="0"/>
              </a:spcBef>
              <a:buClr>
                <a:schemeClr val="lt1"/>
              </a:buClr>
              <a:buFont typeface="Roboto"/>
              <a:buNone/>
              <a:defRPr sz="6000">
                <a:solidFill>
                  <a:schemeClr val="lt1"/>
                </a:solidFill>
                <a:latin typeface="Roboto"/>
                <a:ea typeface="Roboto"/>
                <a:cs typeface="Roboto"/>
                <a:sym typeface="Roboto"/>
              </a:defRPr>
            </a:lvl5pPr>
            <a:lvl6pPr indent="0" lvl="5" rtl="0">
              <a:spcBef>
                <a:spcPts val="0"/>
              </a:spcBef>
              <a:buClr>
                <a:schemeClr val="lt1"/>
              </a:buClr>
              <a:buFont typeface="Roboto"/>
              <a:buNone/>
              <a:defRPr sz="6000">
                <a:solidFill>
                  <a:schemeClr val="lt1"/>
                </a:solidFill>
                <a:latin typeface="Roboto"/>
                <a:ea typeface="Roboto"/>
                <a:cs typeface="Roboto"/>
                <a:sym typeface="Roboto"/>
              </a:defRPr>
            </a:lvl6pPr>
            <a:lvl7pPr indent="0" lvl="6" rtl="0">
              <a:spcBef>
                <a:spcPts val="0"/>
              </a:spcBef>
              <a:buClr>
                <a:schemeClr val="lt1"/>
              </a:buClr>
              <a:buFont typeface="Roboto"/>
              <a:buNone/>
              <a:defRPr sz="6000">
                <a:solidFill>
                  <a:schemeClr val="lt1"/>
                </a:solidFill>
                <a:latin typeface="Roboto"/>
                <a:ea typeface="Roboto"/>
                <a:cs typeface="Roboto"/>
                <a:sym typeface="Roboto"/>
              </a:defRPr>
            </a:lvl7pPr>
            <a:lvl8pPr indent="0" lvl="7" rtl="0">
              <a:spcBef>
                <a:spcPts val="0"/>
              </a:spcBef>
              <a:buClr>
                <a:schemeClr val="lt1"/>
              </a:buClr>
              <a:buFont typeface="Roboto"/>
              <a:buNone/>
              <a:defRPr sz="6000">
                <a:solidFill>
                  <a:schemeClr val="lt1"/>
                </a:solidFill>
                <a:latin typeface="Roboto"/>
                <a:ea typeface="Roboto"/>
                <a:cs typeface="Roboto"/>
                <a:sym typeface="Roboto"/>
              </a:defRPr>
            </a:lvl8pPr>
            <a:lvl9pPr indent="0" lvl="8" rtl="0">
              <a:spcBef>
                <a:spcPts val="0"/>
              </a:spcBef>
              <a:buClr>
                <a:schemeClr val="lt1"/>
              </a:buClr>
              <a:buFont typeface="Roboto"/>
              <a:buNone/>
              <a:defRPr sz="6000">
                <a:solidFill>
                  <a:schemeClr val="lt1"/>
                </a:solidFill>
                <a:latin typeface="Roboto"/>
                <a:ea typeface="Roboto"/>
                <a:cs typeface="Roboto"/>
                <a:sym typeface="Roboto"/>
              </a:defRPr>
            </a:lvl9pPr>
          </a:lstStyle>
          <a:p/>
        </p:txBody>
      </p:sp>
      <p:sp>
        <p:nvSpPr>
          <p:cNvPr id="48" name="Shape 48"/>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9" name="Shape 49"/>
        <p:cNvGrpSpPr/>
        <p:nvPr/>
      </p:nvGrpSpPr>
      <p:grpSpPr>
        <a:xfrm>
          <a:off x="0" y="0"/>
          <a:ext cx="0" cy="0"/>
          <a:chOff x="0" y="0"/>
          <a:chExt cx="0" cy="0"/>
        </a:xfrm>
      </p:grpSpPr>
      <p:sp>
        <p:nvSpPr>
          <p:cNvPr id="50" name="Shape 50"/>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2"/>
              </a:buClr>
              <a:buFont typeface="Roboto"/>
              <a:buNone/>
              <a:defRPr b="0" i="0" sz="4200" u="none" cap="none" strike="noStrike">
                <a:solidFill>
                  <a:schemeClr val="dk2"/>
                </a:solidFill>
                <a:latin typeface="Roboto"/>
                <a:ea typeface="Roboto"/>
                <a:cs typeface="Roboto"/>
                <a:sym typeface="Roboto"/>
              </a:defRPr>
            </a:lvl1pPr>
            <a:lvl2pPr indent="0" lvl="1" rtl="0" algn="ctr">
              <a:spcBef>
                <a:spcPts val="0"/>
              </a:spcBef>
              <a:buClr>
                <a:schemeClr val="dk2"/>
              </a:buClr>
              <a:buFont typeface="Roboto"/>
              <a:buNone/>
              <a:defRPr sz="4200">
                <a:solidFill>
                  <a:schemeClr val="dk2"/>
                </a:solidFill>
                <a:latin typeface="Roboto"/>
                <a:ea typeface="Roboto"/>
                <a:cs typeface="Roboto"/>
                <a:sym typeface="Roboto"/>
              </a:defRPr>
            </a:lvl2pPr>
            <a:lvl3pPr indent="0" lvl="2" rtl="0" algn="ctr">
              <a:spcBef>
                <a:spcPts val="0"/>
              </a:spcBef>
              <a:buClr>
                <a:schemeClr val="dk2"/>
              </a:buClr>
              <a:buFont typeface="Roboto"/>
              <a:buNone/>
              <a:defRPr sz="4200">
                <a:solidFill>
                  <a:schemeClr val="dk2"/>
                </a:solidFill>
                <a:latin typeface="Roboto"/>
                <a:ea typeface="Roboto"/>
                <a:cs typeface="Roboto"/>
                <a:sym typeface="Roboto"/>
              </a:defRPr>
            </a:lvl3pPr>
            <a:lvl4pPr indent="0" lvl="3" rtl="0" algn="ctr">
              <a:spcBef>
                <a:spcPts val="0"/>
              </a:spcBef>
              <a:buClr>
                <a:schemeClr val="dk2"/>
              </a:buClr>
              <a:buFont typeface="Roboto"/>
              <a:buNone/>
              <a:defRPr sz="4200">
                <a:solidFill>
                  <a:schemeClr val="dk2"/>
                </a:solidFill>
                <a:latin typeface="Roboto"/>
                <a:ea typeface="Roboto"/>
                <a:cs typeface="Roboto"/>
                <a:sym typeface="Roboto"/>
              </a:defRPr>
            </a:lvl4pPr>
            <a:lvl5pPr indent="0" lvl="4" rtl="0" algn="ctr">
              <a:spcBef>
                <a:spcPts val="0"/>
              </a:spcBef>
              <a:buClr>
                <a:schemeClr val="dk2"/>
              </a:buClr>
              <a:buFont typeface="Roboto"/>
              <a:buNone/>
              <a:defRPr sz="4200">
                <a:solidFill>
                  <a:schemeClr val="dk2"/>
                </a:solidFill>
                <a:latin typeface="Roboto"/>
                <a:ea typeface="Roboto"/>
                <a:cs typeface="Roboto"/>
                <a:sym typeface="Roboto"/>
              </a:defRPr>
            </a:lvl5pPr>
            <a:lvl6pPr indent="0" lvl="5" rtl="0" algn="ctr">
              <a:spcBef>
                <a:spcPts val="0"/>
              </a:spcBef>
              <a:buClr>
                <a:schemeClr val="dk2"/>
              </a:buClr>
              <a:buFont typeface="Roboto"/>
              <a:buNone/>
              <a:defRPr sz="4200">
                <a:solidFill>
                  <a:schemeClr val="dk2"/>
                </a:solidFill>
                <a:latin typeface="Roboto"/>
                <a:ea typeface="Roboto"/>
                <a:cs typeface="Roboto"/>
                <a:sym typeface="Roboto"/>
              </a:defRPr>
            </a:lvl6pPr>
            <a:lvl7pPr indent="0" lvl="6" rtl="0" algn="ctr">
              <a:spcBef>
                <a:spcPts val="0"/>
              </a:spcBef>
              <a:buClr>
                <a:schemeClr val="dk2"/>
              </a:buClr>
              <a:buFont typeface="Roboto"/>
              <a:buNone/>
              <a:defRPr sz="4200">
                <a:solidFill>
                  <a:schemeClr val="dk2"/>
                </a:solidFill>
                <a:latin typeface="Roboto"/>
                <a:ea typeface="Roboto"/>
                <a:cs typeface="Roboto"/>
                <a:sym typeface="Roboto"/>
              </a:defRPr>
            </a:lvl7pPr>
            <a:lvl8pPr indent="0" lvl="7" rtl="0" algn="ctr">
              <a:spcBef>
                <a:spcPts val="0"/>
              </a:spcBef>
              <a:buClr>
                <a:schemeClr val="dk2"/>
              </a:buClr>
              <a:buFont typeface="Roboto"/>
              <a:buNone/>
              <a:defRPr sz="4200">
                <a:solidFill>
                  <a:schemeClr val="dk2"/>
                </a:solidFill>
                <a:latin typeface="Roboto"/>
                <a:ea typeface="Roboto"/>
                <a:cs typeface="Roboto"/>
                <a:sym typeface="Roboto"/>
              </a:defRPr>
            </a:lvl8pPr>
            <a:lvl9pPr indent="0" lvl="8" rtl="0" algn="ctr">
              <a:spcBef>
                <a:spcPts val="0"/>
              </a:spcBef>
              <a:buClr>
                <a:schemeClr val="dk2"/>
              </a:buClr>
              <a:buFont typeface="Roboto"/>
              <a:buNone/>
              <a:defRPr sz="4200">
                <a:solidFill>
                  <a:schemeClr val="dk2"/>
                </a:solidFill>
                <a:latin typeface="Roboto"/>
                <a:ea typeface="Roboto"/>
                <a:cs typeface="Roboto"/>
                <a:sym typeface="Roboto"/>
              </a:defRPr>
            </a:lvl9pPr>
          </a:lstStyle>
          <a:p/>
        </p:txBody>
      </p:sp>
      <p:sp>
        <p:nvSpPr>
          <p:cNvPr id="53" name="Shape 53"/>
          <p:cNvSpPr txBox="1"/>
          <p:nvPr>
            <p:ph idx="1" type="subTitle"/>
          </p:nvPr>
        </p:nvSpPr>
        <p:spPr>
          <a:xfrm>
            <a:off x="265500" y="2779466"/>
            <a:ext cx="4045199" cy="12350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1pPr>
            <a:lvl2pPr indent="0" lvl="1" marL="4572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2pPr>
            <a:lvl3pPr indent="0" lvl="2" marL="9144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3pPr>
            <a:lvl4pPr indent="0" lvl="3" marL="13716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4pPr>
            <a:lvl5pPr indent="0" lvl="4" marL="18288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5pPr>
            <a:lvl6pPr indent="0" lvl="5" marL="22860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6pPr>
            <a:lvl7pPr indent="0" lvl="6" marL="27432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7pPr>
            <a:lvl8pPr indent="0" lvl="7" marL="32004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8pPr>
            <a:lvl9pPr indent="0" lvl="8" marL="3657600" marR="0" rtl="0" algn="ctr">
              <a:lnSpc>
                <a:spcPct val="100000"/>
              </a:lnSpc>
              <a:spcBef>
                <a:spcPts val="0"/>
              </a:spcBef>
              <a:spcAft>
                <a:spcPts val="0"/>
              </a:spcAft>
              <a:buClr>
                <a:schemeClr val="lt2"/>
              </a:buClr>
              <a:buFont typeface="Roboto"/>
              <a:buNone/>
              <a:defRPr b="0" i="0" sz="2100" u="none" cap="none" strike="noStrike">
                <a:solidFill>
                  <a:schemeClr val="lt2"/>
                </a:solidFill>
                <a:latin typeface="Roboto"/>
                <a:ea typeface="Roboto"/>
                <a:cs typeface="Roboto"/>
                <a:sym typeface="Roboto"/>
              </a:defRPr>
            </a:lvl9pPr>
          </a:lstStyle>
          <a:p/>
        </p:txBody>
      </p:sp>
      <p:sp>
        <p:nvSpPr>
          <p:cNvPr id="54" name="Shape 54"/>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Font typeface="Roboto"/>
              <a:buNone/>
              <a:defRPr b="0" i="0" sz="1400" u="none" cap="none" strike="noStrike">
                <a:solidFill>
                  <a:schemeClr val="lt1"/>
                </a:solidFill>
                <a:latin typeface="Roboto"/>
                <a:ea typeface="Roboto"/>
                <a:cs typeface="Roboto"/>
                <a:sym typeface="Roboto"/>
              </a:defRPr>
            </a:lvl9pPr>
          </a:lstStyle>
          <a:p/>
        </p:txBody>
      </p:sp>
      <p:sp>
        <p:nvSpPr>
          <p:cNvPr id="55" name="Shape 55"/>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Font typeface="Roboto"/>
              <a:buNone/>
              <a:defRPr sz="3200">
                <a:solidFill>
                  <a:schemeClr val="lt1"/>
                </a:solidFill>
                <a:latin typeface="Roboto"/>
                <a:ea typeface="Roboto"/>
                <a:cs typeface="Roboto"/>
                <a:sym typeface="Roboto"/>
              </a:defRPr>
            </a:lvl2pPr>
            <a:lvl3pPr indent="0" lvl="2" rtl="0">
              <a:spcBef>
                <a:spcPts val="0"/>
              </a:spcBef>
              <a:buClr>
                <a:schemeClr val="lt1"/>
              </a:buClr>
              <a:buFont typeface="Roboto"/>
              <a:buNone/>
              <a:defRPr sz="3200">
                <a:solidFill>
                  <a:schemeClr val="lt1"/>
                </a:solidFill>
                <a:latin typeface="Roboto"/>
                <a:ea typeface="Roboto"/>
                <a:cs typeface="Roboto"/>
                <a:sym typeface="Roboto"/>
              </a:defRPr>
            </a:lvl3pPr>
            <a:lvl4pPr indent="0" lvl="3" rtl="0">
              <a:spcBef>
                <a:spcPts val="0"/>
              </a:spcBef>
              <a:buClr>
                <a:schemeClr val="lt1"/>
              </a:buClr>
              <a:buFont typeface="Roboto"/>
              <a:buNone/>
              <a:defRPr sz="3200">
                <a:solidFill>
                  <a:schemeClr val="lt1"/>
                </a:solidFill>
                <a:latin typeface="Roboto"/>
                <a:ea typeface="Roboto"/>
                <a:cs typeface="Roboto"/>
                <a:sym typeface="Roboto"/>
              </a:defRPr>
            </a:lvl4pPr>
            <a:lvl5pPr indent="0" lvl="4" rtl="0">
              <a:spcBef>
                <a:spcPts val="0"/>
              </a:spcBef>
              <a:buClr>
                <a:schemeClr val="lt1"/>
              </a:buClr>
              <a:buFont typeface="Roboto"/>
              <a:buNone/>
              <a:defRPr sz="3200">
                <a:solidFill>
                  <a:schemeClr val="lt1"/>
                </a:solidFill>
                <a:latin typeface="Roboto"/>
                <a:ea typeface="Roboto"/>
                <a:cs typeface="Roboto"/>
                <a:sym typeface="Roboto"/>
              </a:defRPr>
            </a:lvl5pPr>
            <a:lvl6pPr indent="0" lvl="5" rtl="0">
              <a:spcBef>
                <a:spcPts val="0"/>
              </a:spcBef>
              <a:buClr>
                <a:schemeClr val="lt1"/>
              </a:buClr>
              <a:buFont typeface="Roboto"/>
              <a:buNone/>
              <a:defRPr sz="3200">
                <a:solidFill>
                  <a:schemeClr val="lt1"/>
                </a:solidFill>
                <a:latin typeface="Roboto"/>
                <a:ea typeface="Roboto"/>
                <a:cs typeface="Roboto"/>
                <a:sym typeface="Roboto"/>
              </a:defRPr>
            </a:lvl6pPr>
            <a:lvl7pPr indent="0" lvl="6" rtl="0">
              <a:spcBef>
                <a:spcPts val="0"/>
              </a:spcBef>
              <a:buClr>
                <a:schemeClr val="lt1"/>
              </a:buClr>
              <a:buFont typeface="Roboto"/>
              <a:buNone/>
              <a:defRPr sz="3200">
                <a:solidFill>
                  <a:schemeClr val="lt1"/>
                </a:solidFill>
                <a:latin typeface="Roboto"/>
                <a:ea typeface="Roboto"/>
                <a:cs typeface="Roboto"/>
                <a:sym typeface="Roboto"/>
              </a:defRPr>
            </a:lvl7pPr>
            <a:lvl8pPr indent="0" lvl="7" rtl="0">
              <a:spcBef>
                <a:spcPts val="0"/>
              </a:spcBef>
              <a:buClr>
                <a:schemeClr val="lt1"/>
              </a:buClr>
              <a:buFont typeface="Roboto"/>
              <a:buNone/>
              <a:defRPr sz="3200">
                <a:solidFill>
                  <a:schemeClr val="lt1"/>
                </a:solidFill>
                <a:latin typeface="Roboto"/>
                <a:ea typeface="Roboto"/>
                <a:cs typeface="Roboto"/>
                <a:sym typeface="Roboto"/>
              </a:defRPr>
            </a:lvl8pPr>
            <a:lvl9pPr indent="0" lvl="8" rtl="0">
              <a:spcBef>
                <a:spcPts val="0"/>
              </a:spcBef>
              <a:buClr>
                <a:schemeClr val="lt1"/>
              </a:buClr>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Font typeface="Roboto"/>
              <a:buNone/>
              <a:defRPr b="0" i="0" sz="1400" u="none" cap="none" strike="noStrike">
                <a:solidFill>
                  <a:schemeClr val="lt2"/>
                </a:solidFill>
                <a:latin typeface="Roboto"/>
                <a:ea typeface="Roboto"/>
                <a:cs typeface="Roboto"/>
                <a:sym typeface="Roboto"/>
              </a:defRPr>
            </a:lvl9pPr>
          </a:lstStyle>
          <a:p/>
        </p:txBody>
      </p:sp>
      <p:sp>
        <p:nvSpPr>
          <p:cNvPr id="8" name="Shape 8"/>
          <p:cNvSpPr txBox="1"/>
          <p:nvPr>
            <p:ph idx="12" type="sldNum"/>
          </p:nvPr>
        </p:nvSpPr>
        <p:spPr>
          <a:xfrm>
            <a:off x="8523540" y="4695623"/>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lt2"/>
              </a:buClr>
              <a:buSzPct val="25000"/>
              <a:buFont typeface="Roboto"/>
              <a:buNone/>
            </a:pPr>
            <a:fld id="{00000000-1234-1234-1234-123412341234}" type="slidenum">
              <a:rPr b="0" i="0" lang="en" sz="1000"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03.jp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01.png"/><Relationship Id="rId8"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06.png"/><Relationship Id="rId5"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0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219075"/>
            <a:ext cx="8222100" cy="933599"/>
          </a:xfrm>
          <a:prstGeom prst="rect">
            <a:avLst/>
          </a:prstGeom>
          <a:noFill/>
          <a:ln>
            <a:noFill/>
          </a:ln>
        </p:spPr>
        <p:txBody>
          <a:bodyPr anchorCtr="0" anchor="b" bIns="91425" lIns="91425" rIns="91425" tIns="91425">
            <a:noAutofit/>
          </a:bodyPr>
          <a:lstStyle/>
          <a:p>
            <a:pPr indent="0" lvl="0" marL="0" marR="0" rtl="0">
              <a:lnSpc>
                <a:spcPct val="100000"/>
              </a:lnSpc>
              <a:spcBef>
                <a:spcPts val="0"/>
              </a:spcBef>
              <a:spcAft>
                <a:spcPts val="0"/>
              </a:spcAft>
              <a:buClr>
                <a:schemeClr val="lt1"/>
              </a:buClr>
              <a:buSzPct val="25000"/>
              <a:buFont typeface="Roboto"/>
              <a:buNone/>
            </a:pPr>
            <a:r>
              <a:t/>
            </a:r>
            <a:endParaRPr b="0" i="0" sz="4800" u="none" cap="none" strike="noStrike">
              <a:solidFill>
                <a:schemeClr val="lt1"/>
              </a:solidFill>
              <a:latin typeface="Roboto"/>
              <a:ea typeface="Roboto"/>
              <a:cs typeface="Roboto"/>
              <a:sym typeface="Roboto"/>
            </a:endParaRPr>
          </a:p>
          <a:p>
            <a:pPr indent="0" lvl="0" marL="1828800" marR="0" rtl="0">
              <a:lnSpc>
                <a:spcPct val="100000"/>
              </a:lnSpc>
              <a:spcBef>
                <a:spcPts val="0"/>
              </a:spcBef>
              <a:spcAft>
                <a:spcPts val="0"/>
              </a:spcAft>
              <a:buClr>
                <a:schemeClr val="lt1"/>
              </a:buClr>
              <a:buSzPct val="25000"/>
              <a:buFont typeface="Roboto"/>
              <a:buNone/>
            </a:pPr>
            <a:r>
              <a:rPr b="0" i="0" lang="en" sz="4800" u="none" cap="none" strike="noStrike">
                <a:solidFill>
                  <a:schemeClr val="lt1"/>
                </a:solidFill>
                <a:latin typeface="Roboto"/>
                <a:ea typeface="Roboto"/>
                <a:cs typeface="Roboto"/>
                <a:sym typeface="Roboto"/>
              </a:rPr>
              <a:t> Splash Awards</a:t>
            </a:r>
          </a:p>
        </p:txBody>
      </p:sp>
      <p:sp>
        <p:nvSpPr>
          <p:cNvPr id="68" name="Shape 68"/>
          <p:cNvSpPr txBox="1"/>
          <p:nvPr>
            <p:ph idx="1" type="subTitle"/>
          </p:nvPr>
        </p:nvSpPr>
        <p:spPr>
          <a:xfrm>
            <a:off x="390525" y="2789130"/>
            <a:ext cx="8222100" cy="432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1"/>
              </a:buClr>
              <a:buSzPct val="25000"/>
              <a:buFont typeface="Roboto"/>
              <a:buNone/>
            </a:pPr>
            <a:r>
              <a:rPr b="0" i="0" lang="en" sz="2400" u="none" cap="none" strike="noStrike">
                <a:solidFill>
                  <a:schemeClr val="lt1"/>
                </a:solidFill>
                <a:latin typeface="Roboto"/>
                <a:ea typeface="Roboto"/>
                <a:cs typeface="Roboto"/>
                <a:sym typeface="Roboto"/>
              </a:rPr>
              <a:t>Team Dark Falcon, consisting of:</a:t>
            </a:r>
          </a:p>
          <a:p>
            <a:pPr indent="0" lvl="0" marL="0" marR="0" rtl="0" algn="l">
              <a:lnSpc>
                <a:spcPct val="100000"/>
              </a:lnSpc>
              <a:spcBef>
                <a:spcPts val="0"/>
              </a:spcBef>
              <a:spcAft>
                <a:spcPts val="0"/>
              </a:spcAft>
              <a:buClr>
                <a:schemeClr val="lt1"/>
              </a:buClr>
              <a:buSzPct val="25000"/>
              <a:buFont typeface="Roboto"/>
              <a:buNone/>
            </a:pPr>
            <a:r>
              <a:rPr b="0" i="0" lang="en" sz="2400" u="none" cap="none" strike="noStrike">
                <a:solidFill>
                  <a:schemeClr val="lt1"/>
                </a:solidFill>
                <a:latin typeface="Roboto"/>
                <a:ea typeface="Roboto"/>
                <a:cs typeface="Roboto"/>
                <a:sym typeface="Roboto"/>
              </a:rPr>
              <a:t>Qiang Jiayuan (1J), </a:t>
            </a:r>
          </a:p>
          <a:p>
            <a:pPr indent="0" lvl="0" marL="0" marR="0" rtl="0" algn="l">
              <a:lnSpc>
                <a:spcPct val="100000"/>
              </a:lnSpc>
              <a:spcBef>
                <a:spcPts val="0"/>
              </a:spcBef>
              <a:spcAft>
                <a:spcPts val="0"/>
              </a:spcAft>
              <a:buClr>
                <a:schemeClr val="lt1"/>
              </a:buClr>
              <a:buSzPct val="25000"/>
              <a:buFont typeface="Roboto"/>
              <a:buNone/>
            </a:pPr>
            <a:r>
              <a:rPr b="0" i="0" lang="en" sz="2400" u="none" cap="none" strike="noStrike">
                <a:solidFill>
                  <a:schemeClr val="lt1"/>
                </a:solidFill>
                <a:latin typeface="Roboto"/>
                <a:ea typeface="Roboto"/>
                <a:cs typeface="Roboto"/>
                <a:sym typeface="Roboto"/>
              </a:rPr>
              <a:t>Ethan Koh(1J), </a:t>
            </a:r>
          </a:p>
          <a:p>
            <a:pPr indent="0" lvl="0" marL="0" marR="0" rtl="0" algn="l">
              <a:lnSpc>
                <a:spcPct val="100000"/>
              </a:lnSpc>
              <a:spcBef>
                <a:spcPts val="0"/>
              </a:spcBef>
              <a:spcAft>
                <a:spcPts val="0"/>
              </a:spcAft>
              <a:buClr>
                <a:schemeClr val="lt1"/>
              </a:buClr>
              <a:buSzPct val="25000"/>
              <a:buFont typeface="Roboto"/>
              <a:buNone/>
            </a:pPr>
            <a:r>
              <a:rPr b="0" i="0" lang="en" sz="2400" u="none" cap="none" strike="noStrike">
                <a:solidFill>
                  <a:schemeClr val="lt1"/>
                </a:solidFill>
                <a:latin typeface="Roboto"/>
                <a:ea typeface="Roboto"/>
                <a:cs typeface="Roboto"/>
                <a:sym typeface="Roboto"/>
              </a:rPr>
              <a:t>Chou Bi Yu (1B)</a:t>
            </a:r>
          </a:p>
        </p:txBody>
      </p:sp>
      <p:sp>
        <p:nvSpPr>
          <p:cNvPr id="69" name="Shape 69"/>
          <p:cNvSpPr txBox="1"/>
          <p:nvPr>
            <p:ph type="ctrTitle"/>
          </p:nvPr>
        </p:nvSpPr>
        <p:spPr>
          <a:xfrm>
            <a:off x="294275" y="1416875"/>
            <a:ext cx="7089300" cy="9336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Roboto"/>
              <a:buNone/>
            </a:pPr>
            <a:r>
              <a:rPr b="0" i="0" lang="en" sz="4800" u="none" cap="none" strike="noStrike">
                <a:solidFill>
                  <a:schemeClr val="lt1"/>
                </a:solidFill>
                <a:latin typeface="Roboto"/>
                <a:ea typeface="Roboto"/>
                <a:cs typeface="Roboto"/>
                <a:sym typeface="Roboto"/>
              </a:rPr>
              <a:t>      </a:t>
            </a:r>
            <a:r>
              <a:rPr lang="en"/>
              <a:t>ScavCache</a:t>
            </a:r>
          </a:p>
        </p:txBody>
      </p:sp>
      <p:pic>
        <p:nvPicPr>
          <p:cNvPr id="70" name="Shape 70"/>
          <p:cNvPicPr preferRelativeResize="0"/>
          <p:nvPr/>
        </p:nvPicPr>
        <p:blipFill>
          <a:blip r:embed="rId4">
            <a:alphaModFix/>
          </a:blip>
          <a:stretch>
            <a:fillRect/>
          </a:stretch>
        </p:blipFill>
        <p:spPr>
          <a:xfrm>
            <a:off x="7050175" y="3828225"/>
            <a:ext cx="852822" cy="852822"/>
          </a:xfrm>
          <a:prstGeom prst="rect">
            <a:avLst/>
          </a:prstGeom>
          <a:noFill/>
          <a:ln>
            <a:noFill/>
          </a:ln>
        </p:spPr>
      </p:pic>
      <p:pic>
        <p:nvPicPr>
          <p:cNvPr id="71" name="Shape 71"/>
          <p:cNvPicPr preferRelativeResize="0"/>
          <p:nvPr/>
        </p:nvPicPr>
        <p:blipFill rotWithShape="1">
          <a:blip r:embed="rId5">
            <a:alphaModFix/>
          </a:blip>
          <a:srcRect b="9608" l="22986" r="20811" t="3434"/>
          <a:stretch/>
        </p:blipFill>
        <p:spPr>
          <a:xfrm>
            <a:off x="713300" y="397800"/>
            <a:ext cx="1501600" cy="1802425"/>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71900" y="738725"/>
            <a:ext cx="8222100" cy="7676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Roboto"/>
              <a:buNone/>
            </a:pPr>
            <a:r>
              <a:rPr b="0" i="0" lang="en" sz="4200" u="none" cap="none" strike="noStrike">
                <a:solidFill>
                  <a:schemeClr val="lt1"/>
                </a:solidFill>
                <a:latin typeface="Roboto"/>
                <a:ea typeface="Roboto"/>
                <a:cs typeface="Roboto"/>
                <a:sym typeface="Roboto"/>
              </a:rPr>
              <a:t>Summary</a:t>
            </a:r>
          </a:p>
        </p:txBody>
      </p:sp>
      <p:pic>
        <p:nvPicPr>
          <p:cNvPr id="146" name="Shape 146"/>
          <p:cNvPicPr preferRelativeResize="0"/>
          <p:nvPr/>
        </p:nvPicPr>
        <p:blipFill>
          <a:blip r:embed="rId3">
            <a:alphaModFix/>
          </a:blip>
          <a:stretch>
            <a:fillRect/>
          </a:stretch>
        </p:blipFill>
        <p:spPr>
          <a:xfrm>
            <a:off x="320050" y="1737349"/>
            <a:ext cx="2298574" cy="1456399"/>
          </a:xfrm>
          <a:prstGeom prst="rect">
            <a:avLst/>
          </a:prstGeom>
          <a:noFill/>
          <a:ln>
            <a:noFill/>
          </a:ln>
        </p:spPr>
      </p:pic>
      <p:sp>
        <p:nvSpPr>
          <p:cNvPr id="147" name="Shape 147"/>
          <p:cNvSpPr txBox="1"/>
          <p:nvPr/>
        </p:nvSpPr>
        <p:spPr>
          <a:xfrm>
            <a:off x="190500" y="3398525"/>
            <a:ext cx="2606100" cy="10974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“Scavenger Hunt” with hints</a:t>
            </a:r>
          </a:p>
          <a:p>
            <a:pPr lvl="0">
              <a:spcBef>
                <a:spcPts val="0"/>
              </a:spcBef>
              <a:buNone/>
            </a:pPr>
            <a:r>
              <a:t/>
            </a:r>
            <a:endParaRPr/>
          </a:p>
        </p:txBody>
      </p:sp>
      <p:pic>
        <p:nvPicPr>
          <p:cNvPr id="148" name="Shape 148"/>
          <p:cNvPicPr preferRelativeResize="0"/>
          <p:nvPr/>
        </p:nvPicPr>
        <p:blipFill rotWithShape="1">
          <a:blip r:embed="rId4">
            <a:alphaModFix/>
          </a:blip>
          <a:srcRect b="24981" l="23120" r="20516" t="0"/>
          <a:stretch/>
        </p:blipFill>
        <p:spPr>
          <a:xfrm>
            <a:off x="3556624" y="1784800"/>
            <a:ext cx="1817376" cy="1713550"/>
          </a:xfrm>
          <a:prstGeom prst="rect">
            <a:avLst/>
          </a:prstGeom>
          <a:noFill/>
          <a:ln>
            <a:noFill/>
          </a:ln>
        </p:spPr>
      </p:pic>
      <p:sp>
        <p:nvSpPr>
          <p:cNvPr id="149" name="Shape 149"/>
          <p:cNvSpPr txBox="1"/>
          <p:nvPr/>
        </p:nvSpPr>
        <p:spPr>
          <a:xfrm>
            <a:off x="2962275" y="3434725"/>
            <a:ext cx="2606100" cy="767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Location tracked by GPS</a:t>
            </a:r>
          </a:p>
          <a:p>
            <a:pPr lvl="0">
              <a:spcBef>
                <a:spcPts val="0"/>
              </a:spcBef>
              <a:buNone/>
            </a:pPr>
            <a:r>
              <a:t/>
            </a:r>
            <a:endParaRPr/>
          </a:p>
        </p:txBody>
      </p:sp>
      <p:pic>
        <p:nvPicPr>
          <p:cNvPr id="150" name="Shape 150"/>
          <p:cNvPicPr preferRelativeResize="0"/>
          <p:nvPr/>
        </p:nvPicPr>
        <p:blipFill>
          <a:blip r:embed="rId5">
            <a:alphaModFix/>
          </a:blip>
          <a:stretch>
            <a:fillRect/>
          </a:stretch>
        </p:blipFill>
        <p:spPr>
          <a:xfrm>
            <a:off x="6088375" y="1674764"/>
            <a:ext cx="2606100" cy="1628810"/>
          </a:xfrm>
          <a:prstGeom prst="rect">
            <a:avLst/>
          </a:prstGeom>
          <a:noFill/>
          <a:ln>
            <a:noFill/>
          </a:ln>
        </p:spPr>
      </p:pic>
      <p:sp>
        <p:nvSpPr>
          <p:cNvPr id="151" name="Shape 151"/>
          <p:cNvSpPr txBox="1"/>
          <p:nvPr/>
        </p:nvSpPr>
        <p:spPr>
          <a:xfrm>
            <a:off x="5770250" y="3408050"/>
            <a:ext cx="3297600" cy="1011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Complete a small quiz about sharing personal information online</a:t>
            </a:r>
          </a:p>
          <a:p>
            <a:pPr lvl="0">
              <a:spcBef>
                <a:spcPts val="0"/>
              </a:spcBef>
              <a:buNone/>
            </a:pPr>
            <a:r>
              <a:t/>
            </a:r>
            <a:endParaRPr/>
          </a:p>
        </p:txBody>
      </p:sp>
    </p:spTree>
  </p:cSld>
  <p:clrMapOvr>
    <a:masterClrMapping/>
  </p:clrMapOvr>
  <mc:AlternateContent>
    <mc:Choice Requires="p14">
      <p:transition spd="slow">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530877" y="1958000"/>
            <a:ext cx="2808000" cy="953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Roboto"/>
              <a:buNone/>
            </a:pPr>
            <a:r>
              <a:rPr b="0" i="0" lang="en" sz="4800" u="none" cap="none" strike="noStrike">
                <a:solidFill>
                  <a:schemeClr val="lt1"/>
                </a:solidFill>
                <a:latin typeface="Roboto"/>
                <a:ea typeface="Roboto"/>
                <a:cs typeface="Roboto"/>
                <a:sym typeface="Roboto"/>
              </a:rPr>
              <a:t>Thanks! </a:t>
            </a:r>
          </a:p>
        </p:txBody>
      </p:sp>
      <p:pic>
        <p:nvPicPr>
          <p:cNvPr id="157" name="Shape 157"/>
          <p:cNvPicPr preferRelativeResize="0"/>
          <p:nvPr/>
        </p:nvPicPr>
        <p:blipFill rotWithShape="1">
          <a:blip r:embed="rId4">
            <a:alphaModFix/>
          </a:blip>
          <a:srcRect b="9608" l="22986" r="20811" t="3434"/>
          <a:stretch/>
        </p:blipFill>
        <p:spPr>
          <a:xfrm>
            <a:off x="4243125" y="881812"/>
            <a:ext cx="3838979" cy="3379875"/>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475500" y="1258525"/>
            <a:ext cx="8222100" cy="19635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2"/>
              </a:buClr>
              <a:buSzPct val="25000"/>
              <a:buFont typeface="Roboto"/>
              <a:buNone/>
            </a:pPr>
            <a:r>
              <a:rPr b="0" i="0" lang="en" sz="12000" u="none" cap="none" strike="noStrike">
                <a:solidFill>
                  <a:srgbClr val="F9F9F9"/>
                </a:solidFill>
                <a:latin typeface="Roboto"/>
                <a:ea typeface="Roboto"/>
                <a:cs typeface="Roboto"/>
                <a:sym typeface="Roboto"/>
              </a:rPr>
              <a:t>91%</a:t>
            </a:r>
          </a:p>
        </p:txBody>
      </p:sp>
      <p:sp>
        <p:nvSpPr>
          <p:cNvPr id="77" name="Shape 77"/>
          <p:cNvSpPr txBox="1"/>
          <p:nvPr>
            <p:ph idx="1" type="body"/>
          </p:nvPr>
        </p:nvSpPr>
        <p:spPr>
          <a:xfrm>
            <a:off x="475500" y="3304625"/>
            <a:ext cx="8222100" cy="1300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lt2"/>
              </a:buClr>
              <a:buSzPct val="25000"/>
              <a:buFont typeface="Roboto"/>
              <a:buNone/>
            </a:pPr>
            <a:r>
              <a:rPr b="0" i="0" lang="en" sz="2400" u="none" cap="none" strike="noStrike">
                <a:solidFill>
                  <a:srgbClr val="F9F9F9"/>
                </a:solidFill>
                <a:latin typeface="Arial"/>
                <a:ea typeface="Arial"/>
                <a:cs typeface="Arial"/>
                <a:sym typeface="Arial"/>
              </a:rPr>
              <a:t>                         post a photo of themselves</a:t>
            </a:r>
          </a:p>
          <a:p>
            <a:pPr indent="0" lvl="0" marL="2286000" marR="0" rtl="0" algn="l">
              <a:lnSpc>
                <a:spcPct val="115000"/>
              </a:lnSpc>
              <a:spcBef>
                <a:spcPts val="0"/>
              </a:spcBef>
              <a:spcAft>
                <a:spcPts val="0"/>
              </a:spcAft>
              <a:buClr>
                <a:schemeClr val="lt2"/>
              </a:buClr>
              <a:buSzPct val="25000"/>
              <a:buFont typeface="Roboto"/>
              <a:buNone/>
            </a:pPr>
            <a:r>
              <a:rPr b="0" i="0" lang="en" sz="2400" u="none" cap="none" strike="noStrike">
                <a:solidFill>
                  <a:srgbClr val="F9F9F9"/>
                </a:solidFill>
                <a:latin typeface="Arial"/>
                <a:ea typeface="Arial"/>
                <a:cs typeface="Arial"/>
                <a:sym typeface="Arial"/>
              </a:rPr>
              <a:t>   up from 79% in 2006</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226073" y="1805600"/>
            <a:ext cx="2976600" cy="9533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Roboto"/>
              <a:buNone/>
            </a:pPr>
            <a:r>
              <a:rPr b="0" i="0" lang="en" sz="3600" u="none" cap="none" strike="noStrike">
                <a:solidFill>
                  <a:schemeClr val="lt1"/>
                </a:solidFill>
                <a:latin typeface="Roboto"/>
                <a:ea typeface="Roboto"/>
                <a:cs typeface="Roboto"/>
                <a:sym typeface="Roboto"/>
              </a:rPr>
              <a:t>Opportunities</a:t>
            </a:r>
          </a:p>
        </p:txBody>
      </p:sp>
      <p:sp>
        <p:nvSpPr>
          <p:cNvPr id="83" name="Shape 83"/>
          <p:cNvSpPr txBox="1"/>
          <p:nvPr>
            <p:ph idx="1" type="body"/>
          </p:nvPr>
        </p:nvSpPr>
        <p:spPr>
          <a:xfrm>
            <a:off x="3578875" y="1084800"/>
            <a:ext cx="5275199" cy="2897399"/>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222222"/>
              </a:buClr>
              <a:buSzPct val="100000"/>
              <a:buFont typeface="Arial"/>
              <a:buChar char="➔"/>
            </a:pPr>
            <a:r>
              <a:rPr b="0" i="0" lang="en" sz="2400" u="none" cap="none" strike="noStrike">
                <a:solidFill>
                  <a:srgbClr val="222222"/>
                </a:solidFill>
                <a:latin typeface="Arial"/>
                <a:ea typeface="Arial"/>
                <a:cs typeface="Arial"/>
                <a:sym typeface="Arial"/>
              </a:rPr>
              <a:t>Unawareness of problems when sharing information online</a:t>
            </a:r>
          </a:p>
          <a:p>
            <a:pPr indent="-381000" lvl="0" marL="457200" marR="0" rtl="0" algn="l">
              <a:lnSpc>
                <a:spcPct val="115000"/>
              </a:lnSpc>
              <a:spcBef>
                <a:spcPts val="0"/>
              </a:spcBef>
              <a:spcAft>
                <a:spcPts val="0"/>
              </a:spcAft>
              <a:buClr>
                <a:srgbClr val="222222"/>
              </a:buClr>
              <a:buSzPct val="100000"/>
              <a:buFont typeface="Arial"/>
              <a:buChar char="➔"/>
            </a:pPr>
            <a:r>
              <a:rPr b="0" i="0" lang="en" sz="2400" u="none" cap="none" strike="noStrike">
                <a:solidFill>
                  <a:srgbClr val="222222"/>
                </a:solidFill>
                <a:latin typeface="Arial"/>
                <a:ea typeface="Arial"/>
                <a:cs typeface="Arial"/>
                <a:sym typeface="Arial"/>
              </a:rPr>
              <a:t>Younger generation understand more about the risks</a:t>
            </a:r>
          </a:p>
          <a:p>
            <a:pPr indent="-381000" lvl="0" marL="457200" marR="0" rtl="0" algn="l">
              <a:lnSpc>
                <a:spcPct val="115000"/>
              </a:lnSpc>
              <a:spcBef>
                <a:spcPts val="0"/>
              </a:spcBef>
              <a:spcAft>
                <a:spcPts val="0"/>
              </a:spcAft>
              <a:buClr>
                <a:srgbClr val="222222"/>
              </a:buClr>
              <a:buSzPct val="100000"/>
              <a:buFont typeface="Arial"/>
              <a:buChar char="➔"/>
            </a:pPr>
            <a:r>
              <a:rPr b="0" i="0" lang="en" sz="2400" u="none" cap="none" strike="noStrike">
                <a:solidFill>
                  <a:srgbClr val="222222"/>
                </a:solidFill>
                <a:latin typeface="Arial"/>
                <a:ea typeface="Arial"/>
                <a:cs typeface="Arial"/>
                <a:sym typeface="Arial"/>
              </a:rPr>
              <a:t>Spread the message to others as well</a:t>
            </a:r>
          </a:p>
        </p:txBody>
      </p:sp>
    </p:spTree>
  </p:cSld>
  <p:clrMapOvr>
    <a:masterClrMapping/>
  </p:clrMapOvr>
  <mc:AlternateContent>
    <mc:Choice Requires="p14">
      <p:transition spd="slow">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7" name="Shape 87"/>
        <p:cNvGrpSpPr/>
        <p:nvPr/>
      </p:nvGrpSpPr>
      <p:grpSpPr>
        <a:xfrm>
          <a:off x="0" y="0"/>
          <a:ext cx="0" cy="0"/>
          <a:chOff x="0" y="0"/>
          <a:chExt cx="0" cy="0"/>
        </a:xfrm>
      </p:grpSpPr>
      <p:sp>
        <p:nvSpPr>
          <p:cNvPr id="88" name="Shape 88"/>
          <p:cNvSpPr txBox="1"/>
          <p:nvPr/>
        </p:nvSpPr>
        <p:spPr>
          <a:xfrm>
            <a:off x="256175" y="0"/>
            <a:ext cx="2138700" cy="20958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222222"/>
              </a:buClr>
              <a:buSzPct val="25000"/>
              <a:buFont typeface="Arial"/>
              <a:buNone/>
            </a:pPr>
            <a:r>
              <a:rPr b="0" i="0" lang="en" sz="2400" u="none" cap="none" strike="noStrike">
                <a:solidFill>
                  <a:srgbClr val="222222"/>
                </a:solidFill>
                <a:latin typeface="Arial"/>
                <a:ea typeface="Arial"/>
                <a:cs typeface="Arial"/>
                <a:sym typeface="Arial"/>
              </a:rPr>
              <a:t>ScavCache’s </a:t>
            </a:r>
          </a:p>
          <a:p>
            <a:pPr indent="0" lvl="0" marL="0" marR="0" rtl="0" algn="l">
              <a:lnSpc>
                <a:spcPct val="115000"/>
              </a:lnSpc>
              <a:spcBef>
                <a:spcPts val="0"/>
              </a:spcBef>
              <a:spcAft>
                <a:spcPts val="0"/>
              </a:spcAft>
              <a:buClr>
                <a:srgbClr val="222222"/>
              </a:buClr>
              <a:buSzPct val="25000"/>
              <a:buFont typeface="Arial"/>
              <a:buNone/>
            </a:pPr>
            <a:r>
              <a:rPr b="0" i="0" lang="en" sz="2400" u="none" cap="none" strike="noStrike">
                <a:solidFill>
                  <a:srgbClr val="222222"/>
                </a:solidFill>
                <a:latin typeface="Arial"/>
                <a:ea typeface="Arial"/>
                <a:cs typeface="Arial"/>
                <a:sym typeface="Arial"/>
              </a:rPr>
              <a:t>Main Screens</a:t>
            </a:r>
          </a:p>
        </p:txBody>
      </p:sp>
      <p:grpSp>
        <p:nvGrpSpPr>
          <p:cNvPr id="89" name="Shape 89"/>
          <p:cNvGrpSpPr/>
          <p:nvPr/>
        </p:nvGrpSpPr>
        <p:grpSpPr>
          <a:xfrm>
            <a:off x="335024" y="1759459"/>
            <a:ext cx="3359403" cy="3062532"/>
            <a:chOff x="1103849" y="306225"/>
            <a:chExt cx="5044150" cy="4378800"/>
          </a:xfrm>
        </p:grpSpPr>
        <p:pic>
          <p:nvPicPr>
            <p:cNvPr descr="samsung_sm_g930_32gb_blk_galaxy_s7_g930_32gb_1225377.jpg" id="90" name="Shape 90"/>
            <p:cNvPicPr preferRelativeResize="0"/>
            <p:nvPr/>
          </p:nvPicPr>
          <p:blipFill rotWithShape="1">
            <a:blip r:embed="rId4">
              <a:alphaModFix/>
            </a:blip>
            <a:srcRect b="0" l="25100" r="24739" t="0"/>
            <a:stretch/>
          </p:blipFill>
          <p:spPr>
            <a:xfrm>
              <a:off x="4009299" y="306225"/>
              <a:ext cx="2138700" cy="4378800"/>
            </a:xfrm>
            <a:prstGeom prst="rect">
              <a:avLst/>
            </a:prstGeom>
            <a:noFill/>
            <a:ln>
              <a:noFill/>
            </a:ln>
          </p:spPr>
        </p:pic>
        <p:pic>
          <p:nvPicPr>
            <p:cNvPr descr="samsung_sm_g930_32gb_blk_galaxy_s7_g930_32gb_1225377.jpg" id="91" name="Shape 91"/>
            <p:cNvPicPr preferRelativeResize="0"/>
            <p:nvPr/>
          </p:nvPicPr>
          <p:blipFill rotWithShape="1">
            <a:blip r:embed="rId4">
              <a:alphaModFix/>
            </a:blip>
            <a:srcRect b="0" l="24789" r="25050" t="0"/>
            <a:stretch/>
          </p:blipFill>
          <p:spPr>
            <a:xfrm>
              <a:off x="1103849" y="306225"/>
              <a:ext cx="2138700" cy="4378800"/>
            </a:xfrm>
            <a:prstGeom prst="rect">
              <a:avLst/>
            </a:prstGeom>
            <a:noFill/>
            <a:ln>
              <a:noFill/>
            </a:ln>
          </p:spPr>
        </p:pic>
        <p:pic>
          <p:nvPicPr>
            <p:cNvPr descr="MainScreen.PNG" id="92" name="Shape 92"/>
            <p:cNvPicPr preferRelativeResize="0"/>
            <p:nvPr/>
          </p:nvPicPr>
          <p:blipFill>
            <a:blip r:embed="rId5">
              <a:alphaModFix/>
            </a:blip>
            <a:stretch>
              <a:fillRect/>
            </a:stretch>
          </p:blipFill>
          <p:spPr>
            <a:xfrm>
              <a:off x="1189849" y="782400"/>
              <a:ext cx="1890749" cy="3455449"/>
            </a:xfrm>
            <a:prstGeom prst="rect">
              <a:avLst/>
            </a:prstGeom>
            <a:noFill/>
            <a:ln>
              <a:noFill/>
            </a:ln>
          </p:spPr>
        </p:pic>
        <p:pic>
          <p:nvPicPr>
            <p:cNvPr descr="NewCache2.PNG" id="93" name="Shape 93"/>
            <p:cNvPicPr preferRelativeResize="0"/>
            <p:nvPr/>
          </p:nvPicPr>
          <p:blipFill>
            <a:blip r:embed="rId6">
              <a:alphaModFix/>
            </a:blip>
            <a:stretch>
              <a:fillRect/>
            </a:stretch>
          </p:blipFill>
          <p:spPr>
            <a:xfrm>
              <a:off x="4112725" y="782400"/>
              <a:ext cx="1890750" cy="3455449"/>
            </a:xfrm>
            <a:prstGeom prst="rect">
              <a:avLst/>
            </a:prstGeom>
            <a:noFill/>
            <a:ln>
              <a:noFill/>
            </a:ln>
          </p:spPr>
        </p:pic>
      </p:grpSp>
      <p:grpSp>
        <p:nvGrpSpPr>
          <p:cNvPr id="94" name="Shape 94"/>
          <p:cNvGrpSpPr/>
          <p:nvPr/>
        </p:nvGrpSpPr>
        <p:grpSpPr>
          <a:xfrm>
            <a:off x="3862638" y="735322"/>
            <a:ext cx="4964427" cy="4086667"/>
            <a:chOff x="5205222" y="2095800"/>
            <a:chExt cx="3938771" cy="3062550"/>
          </a:xfrm>
        </p:grpSpPr>
        <p:pic>
          <p:nvPicPr>
            <p:cNvPr id="95" name="Shape 95"/>
            <p:cNvPicPr preferRelativeResize="0"/>
            <p:nvPr/>
          </p:nvPicPr>
          <p:blipFill>
            <a:blip r:embed="rId7">
              <a:alphaModFix/>
            </a:blip>
            <a:stretch>
              <a:fillRect/>
            </a:stretch>
          </p:blipFill>
          <p:spPr>
            <a:xfrm>
              <a:off x="5205222" y="2095800"/>
              <a:ext cx="3938771" cy="3062550"/>
            </a:xfrm>
            <a:prstGeom prst="rect">
              <a:avLst/>
            </a:prstGeom>
            <a:noFill/>
            <a:ln>
              <a:noFill/>
            </a:ln>
          </p:spPr>
        </p:pic>
        <p:pic>
          <p:nvPicPr>
            <p:cNvPr id="96" name="Shape 96"/>
            <p:cNvPicPr preferRelativeResize="0"/>
            <p:nvPr/>
          </p:nvPicPr>
          <p:blipFill>
            <a:blip r:embed="rId8">
              <a:alphaModFix/>
            </a:blip>
            <a:stretch>
              <a:fillRect/>
            </a:stretch>
          </p:blipFill>
          <p:spPr>
            <a:xfrm>
              <a:off x="5352466" y="2236857"/>
              <a:ext cx="3648486" cy="1813586"/>
            </a:xfrm>
            <a:prstGeom prst="rect">
              <a:avLst/>
            </a:prstGeom>
            <a:noFill/>
            <a:ln>
              <a:noFill/>
            </a:ln>
          </p:spPr>
        </p:pic>
      </p:gr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idx="1" type="body"/>
          </p:nvPr>
        </p:nvSpPr>
        <p:spPr>
          <a:xfrm>
            <a:off x="471900" y="1842875"/>
            <a:ext cx="8026800" cy="628800"/>
          </a:xfrm>
          <a:prstGeom prst="rect">
            <a:avLst/>
          </a:prstGeom>
        </p:spPr>
        <p:txBody>
          <a:bodyPr anchorCtr="0" anchor="t" bIns="91425" lIns="91425" rIns="91425" tIns="91425">
            <a:noAutofit/>
          </a:bodyPr>
          <a:lstStyle/>
          <a:p>
            <a:pPr lvl="0" marR="0" rtl="0" algn="ctr">
              <a:lnSpc>
                <a:spcPct val="115000"/>
              </a:lnSpc>
              <a:spcBef>
                <a:spcPts val="0"/>
              </a:spcBef>
              <a:spcAft>
                <a:spcPts val="0"/>
              </a:spcAft>
              <a:buNone/>
            </a:pPr>
            <a:r>
              <a:rPr lang="en" sz="2400">
                <a:solidFill>
                  <a:srgbClr val="222222"/>
                </a:solidFill>
                <a:latin typeface="Arial"/>
                <a:ea typeface="Arial"/>
                <a:cs typeface="Arial"/>
                <a:sym typeface="Arial"/>
              </a:rPr>
              <a:t>Uses web technology to run the program</a:t>
            </a:r>
          </a:p>
          <a:p>
            <a:pPr lvl="0" marR="0" rtl="0" algn="l">
              <a:lnSpc>
                <a:spcPct val="115000"/>
              </a:lnSpc>
              <a:spcBef>
                <a:spcPts val="0"/>
              </a:spcBef>
              <a:spcAft>
                <a:spcPts val="0"/>
              </a:spcAft>
              <a:buNone/>
            </a:pPr>
            <a:r>
              <a:t/>
            </a:r>
            <a:endParaRPr sz="2400">
              <a:solidFill>
                <a:srgbClr val="222222"/>
              </a:solidFill>
              <a:latin typeface="Arial"/>
              <a:ea typeface="Arial"/>
              <a:cs typeface="Arial"/>
              <a:sym typeface="Arial"/>
            </a:endParaRPr>
          </a:p>
        </p:txBody>
      </p:sp>
      <p:sp>
        <p:nvSpPr>
          <p:cNvPr id="102" name="Shape 102"/>
          <p:cNvSpPr txBox="1"/>
          <p:nvPr>
            <p:ph type="title"/>
          </p:nvPr>
        </p:nvSpPr>
        <p:spPr>
          <a:xfrm>
            <a:off x="471900" y="738725"/>
            <a:ext cx="8222100" cy="767700"/>
          </a:xfrm>
          <a:prstGeom prst="rect">
            <a:avLst/>
          </a:prstGeom>
        </p:spPr>
        <p:txBody>
          <a:bodyPr anchorCtr="0" anchor="b" bIns="91425" lIns="91425" rIns="91425" tIns="91425">
            <a:noAutofit/>
          </a:bodyPr>
          <a:lstStyle/>
          <a:p>
            <a:pPr indent="0" lvl="0" marL="0" marR="0" rtl="0">
              <a:lnSpc>
                <a:spcPct val="100000"/>
              </a:lnSpc>
              <a:spcBef>
                <a:spcPts val="0"/>
              </a:spcBef>
              <a:spcAft>
                <a:spcPts val="0"/>
              </a:spcAft>
              <a:buNone/>
            </a:pPr>
            <a:r>
              <a:rPr lang="en">
                <a:latin typeface="Arial"/>
                <a:ea typeface="Arial"/>
                <a:cs typeface="Arial"/>
                <a:sym typeface="Arial"/>
              </a:rPr>
              <a:t>Feasibility</a:t>
            </a:r>
          </a:p>
        </p:txBody>
      </p:sp>
      <p:pic>
        <p:nvPicPr>
          <p:cNvPr id="103" name="Shape 103"/>
          <p:cNvPicPr preferRelativeResize="0"/>
          <p:nvPr/>
        </p:nvPicPr>
        <p:blipFill rotWithShape="1">
          <a:blip r:embed="rId4">
            <a:alphaModFix/>
          </a:blip>
          <a:srcRect b="10733" l="31372" r="27265" t="11932"/>
          <a:stretch/>
        </p:blipFill>
        <p:spPr>
          <a:xfrm>
            <a:off x="1210975" y="2548000"/>
            <a:ext cx="1715075" cy="1804174"/>
          </a:xfrm>
          <a:prstGeom prst="rect">
            <a:avLst/>
          </a:prstGeom>
          <a:noFill/>
          <a:ln>
            <a:noFill/>
          </a:ln>
        </p:spPr>
      </p:pic>
      <p:pic>
        <p:nvPicPr>
          <p:cNvPr id="104" name="Shape 104"/>
          <p:cNvPicPr preferRelativeResize="0"/>
          <p:nvPr/>
        </p:nvPicPr>
        <p:blipFill>
          <a:blip r:embed="rId5">
            <a:alphaModFix/>
          </a:blip>
          <a:stretch>
            <a:fillRect/>
          </a:stretch>
        </p:blipFill>
        <p:spPr>
          <a:xfrm>
            <a:off x="6457950" y="2480000"/>
            <a:ext cx="1940175" cy="1940175"/>
          </a:xfrm>
          <a:prstGeom prst="rect">
            <a:avLst/>
          </a:prstGeom>
          <a:noFill/>
          <a:ln>
            <a:noFill/>
          </a:ln>
        </p:spPr>
      </p:pic>
      <p:sp>
        <p:nvSpPr>
          <p:cNvPr id="105" name="Shape 105"/>
          <p:cNvSpPr txBox="1"/>
          <p:nvPr>
            <p:ph idx="1" type="body"/>
          </p:nvPr>
        </p:nvSpPr>
        <p:spPr>
          <a:xfrm>
            <a:off x="471900" y="4447150"/>
            <a:ext cx="3395700" cy="5223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sz="2400">
                <a:solidFill>
                  <a:srgbClr val="222222"/>
                </a:solidFill>
                <a:latin typeface="Arial"/>
                <a:ea typeface="Arial"/>
                <a:cs typeface="Arial"/>
                <a:sym typeface="Arial"/>
              </a:rPr>
              <a:t>Google Javascript API</a:t>
            </a:r>
          </a:p>
        </p:txBody>
      </p:sp>
      <p:sp>
        <p:nvSpPr>
          <p:cNvPr id="106" name="Shape 106"/>
          <p:cNvSpPr txBox="1"/>
          <p:nvPr>
            <p:ph idx="1" type="body"/>
          </p:nvPr>
        </p:nvSpPr>
        <p:spPr>
          <a:xfrm>
            <a:off x="6491700" y="4447150"/>
            <a:ext cx="2337900" cy="5223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sz="2400">
                <a:solidFill>
                  <a:srgbClr val="222222"/>
                </a:solidFill>
                <a:latin typeface="Arial"/>
                <a:ea typeface="Arial"/>
                <a:cs typeface="Arial"/>
                <a:sym typeface="Arial"/>
              </a:rPr>
              <a:t>Facebook API</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71900" y="738725"/>
            <a:ext cx="8222100" cy="767700"/>
          </a:xfrm>
          <a:prstGeom prst="rect">
            <a:avLst/>
          </a:prstGeom>
        </p:spPr>
        <p:txBody>
          <a:bodyPr anchorCtr="0" anchor="b" bIns="91425" lIns="91425" rIns="91425" tIns="91425">
            <a:noAutofit/>
          </a:bodyPr>
          <a:lstStyle/>
          <a:p>
            <a:pPr indent="0" lvl="0" marL="0">
              <a:spcBef>
                <a:spcPts val="0"/>
              </a:spcBef>
              <a:buNone/>
            </a:pPr>
            <a:r>
              <a:rPr lang="en">
                <a:latin typeface="Arial"/>
                <a:ea typeface="Arial"/>
                <a:cs typeface="Arial"/>
                <a:sym typeface="Arial"/>
              </a:rPr>
              <a:t>Uniqueness</a:t>
            </a:r>
          </a:p>
        </p:txBody>
      </p:sp>
      <p:pic>
        <p:nvPicPr>
          <p:cNvPr id="112" name="Shape 112"/>
          <p:cNvPicPr preferRelativeResize="0"/>
          <p:nvPr/>
        </p:nvPicPr>
        <p:blipFill>
          <a:blip r:embed="rId3">
            <a:alphaModFix/>
          </a:blip>
          <a:stretch>
            <a:fillRect/>
          </a:stretch>
        </p:blipFill>
        <p:spPr>
          <a:xfrm>
            <a:off x="677625" y="1485875"/>
            <a:ext cx="2106924" cy="2106924"/>
          </a:xfrm>
          <a:prstGeom prst="rect">
            <a:avLst/>
          </a:prstGeom>
          <a:noFill/>
          <a:ln>
            <a:noFill/>
          </a:ln>
        </p:spPr>
      </p:pic>
      <p:sp>
        <p:nvSpPr>
          <p:cNvPr id="113" name="Shape 113"/>
          <p:cNvSpPr txBox="1"/>
          <p:nvPr/>
        </p:nvSpPr>
        <p:spPr>
          <a:xfrm>
            <a:off x="-36200" y="3274700"/>
            <a:ext cx="3790800" cy="8400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222222"/>
              </a:buClr>
              <a:buSzPct val="100000"/>
              <a:buFont typeface="Arial"/>
              <a:buChar char="●"/>
            </a:pPr>
            <a:r>
              <a:rPr lang="en" sz="2400">
                <a:solidFill>
                  <a:srgbClr val="222222"/>
                </a:solidFill>
              </a:rPr>
              <a:t>Players have to look at their screen frequently</a:t>
            </a:r>
          </a:p>
        </p:txBody>
      </p:sp>
      <p:sp>
        <p:nvSpPr>
          <p:cNvPr id="114" name="Shape 114"/>
          <p:cNvSpPr txBox="1"/>
          <p:nvPr/>
        </p:nvSpPr>
        <p:spPr>
          <a:xfrm>
            <a:off x="4009025" y="3270875"/>
            <a:ext cx="5300700" cy="19203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222222"/>
              </a:buClr>
              <a:buSzPct val="100000"/>
              <a:buFont typeface="Arial"/>
              <a:buChar char="●"/>
            </a:pPr>
            <a:r>
              <a:rPr lang="en" sz="2400">
                <a:solidFill>
                  <a:srgbClr val="222222"/>
                </a:solidFill>
              </a:rPr>
              <a:t>Only requires a quick peek to confirm if it is the vicinity</a:t>
            </a:r>
          </a:p>
          <a:p>
            <a:pPr indent="-381000" lvl="0" marL="457200" rtl="0">
              <a:lnSpc>
                <a:spcPct val="115000"/>
              </a:lnSpc>
              <a:spcBef>
                <a:spcPts val="0"/>
              </a:spcBef>
              <a:buClr>
                <a:srgbClr val="222222"/>
              </a:buClr>
              <a:buSzPct val="100000"/>
              <a:buFont typeface="Arial"/>
              <a:buChar char="●"/>
            </a:pPr>
            <a:r>
              <a:rPr lang="en" sz="2400">
                <a:solidFill>
                  <a:srgbClr val="222222"/>
                </a:solidFill>
              </a:rPr>
              <a:t>Alert you when you are near one</a:t>
            </a:r>
          </a:p>
        </p:txBody>
      </p:sp>
      <p:pic>
        <p:nvPicPr>
          <p:cNvPr id="115" name="Shape 115"/>
          <p:cNvPicPr preferRelativeResize="0"/>
          <p:nvPr/>
        </p:nvPicPr>
        <p:blipFill>
          <a:blip r:embed="rId4">
            <a:alphaModFix/>
          </a:blip>
          <a:stretch>
            <a:fillRect/>
          </a:stretch>
        </p:blipFill>
        <p:spPr>
          <a:xfrm>
            <a:off x="5707375" y="1886862"/>
            <a:ext cx="1681830" cy="1304949"/>
          </a:xfrm>
          <a:prstGeom prst="rect">
            <a:avLst/>
          </a:prstGeom>
          <a:noFill/>
          <a:ln>
            <a:noFill/>
          </a:ln>
        </p:spPr>
      </p:pic>
    </p:spTree>
  </p:cSld>
  <p:clrMapOvr>
    <a:masterClrMapping/>
  </p:clrMapOvr>
  <mc:AlternateContent>
    <mc:Choice Requires="p14">
      <p:transition spd="slow">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71900" y="738725"/>
            <a:ext cx="8222100" cy="7677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latin typeface="Arial"/>
                <a:ea typeface="Arial"/>
                <a:cs typeface="Arial"/>
                <a:sym typeface="Arial"/>
              </a:rPr>
              <a:t>Creativity</a:t>
            </a:r>
          </a:p>
        </p:txBody>
      </p:sp>
      <p:pic>
        <p:nvPicPr>
          <p:cNvPr id="121" name="Shape 121"/>
          <p:cNvPicPr preferRelativeResize="0"/>
          <p:nvPr/>
        </p:nvPicPr>
        <p:blipFill>
          <a:blip r:embed="rId3">
            <a:alphaModFix/>
          </a:blip>
          <a:stretch>
            <a:fillRect/>
          </a:stretch>
        </p:blipFill>
        <p:spPr>
          <a:xfrm>
            <a:off x="1071975" y="1954500"/>
            <a:ext cx="2040250" cy="2040250"/>
          </a:xfrm>
          <a:prstGeom prst="rect">
            <a:avLst/>
          </a:prstGeom>
          <a:noFill/>
          <a:ln>
            <a:noFill/>
          </a:ln>
        </p:spPr>
      </p:pic>
      <p:sp>
        <p:nvSpPr>
          <p:cNvPr id="122" name="Shape 122"/>
          <p:cNvSpPr txBox="1"/>
          <p:nvPr/>
        </p:nvSpPr>
        <p:spPr>
          <a:xfrm>
            <a:off x="720100" y="4200525"/>
            <a:ext cx="2977800" cy="600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“Scav” : Scavenger</a:t>
            </a:r>
          </a:p>
        </p:txBody>
      </p:sp>
      <p:pic>
        <p:nvPicPr>
          <p:cNvPr id="123" name="Shape 123"/>
          <p:cNvPicPr preferRelativeResize="0"/>
          <p:nvPr/>
        </p:nvPicPr>
        <p:blipFill>
          <a:blip r:embed="rId4">
            <a:alphaModFix/>
          </a:blip>
          <a:stretch>
            <a:fillRect/>
          </a:stretch>
        </p:blipFill>
        <p:spPr>
          <a:xfrm>
            <a:off x="5994625" y="1954498"/>
            <a:ext cx="2193800" cy="2040247"/>
          </a:xfrm>
          <a:prstGeom prst="rect">
            <a:avLst/>
          </a:prstGeom>
          <a:noFill/>
          <a:ln>
            <a:noFill/>
          </a:ln>
        </p:spPr>
      </p:pic>
      <p:sp>
        <p:nvSpPr>
          <p:cNvPr id="124" name="Shape 124"/>
          <p:cNvSpPr txBox="1"/>
          <p:nvPr/>
        </p:nvSpPr>
        <p:spPr>
          <a:xfrm>
            <a:off x="5204450" y="4046225"/>
            <a:ext cx="4549200" cy="767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“Cache”: a hidden "box" containing items for users </a:t>
            </a: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71900" y="738725"/>
            <a:ext cx="8222100" cy="767700"/>
          </a:xfrm>
          <a:prstGeom prst="rect">
            <a:avLst/>
          </a:prstGeom>
        </p:spPr>
        <p:txBody>
          <a:bodyPr anchorCtr="0" anchor="b" bIns="91425" lIns="91425" rIns="91425" tIns="91425">
            <a:noAutofit/>
          </a:bodyPr>
          <a:lstStyle/>
          <a:p>
            <a:pPr lvl="0" marR="0" rtl="0">
              <a:lnSpc>
                <a:spcPct val="100000"/>
              </a:lnSpc>
              <a:spcBef>
                <a:spcPts val="0"/>
              </a:spcBef>
              <a:spcAft>
                <a:spcPts val="0"/>
              </a:spcAft>
              <a:buNone/>
            </a:pPr>
            <a:r>
              <a:rPr lang="en">
                <a:latin typeface="Arial"/>
                <a:ea typeface="Arial"/>
                <a:cs typeface="Arial"/>
                <a:sym typeface="Arial"/>
              </a:rPr>
              <a:t>Relevance to theme</a:t>
            </a:r>
          </a:p>
          <a:p>
            <a:pPr lvl="0" marR="0" rtl="0" algn="ctr">
              <a:lnSpc>
                <a:spcPct val="100000"/>
              </a:lnSpc>
              <a:spcBef>
                <a:spcPts val="0"/>
              </a:spcBef>
              <a:spcAft>
                <a:spcPts val="0"/>
              </a:spcAft>
              <a:buNone/>
            </a:pPr>
            <a:r>
              <a:rPr lang="en" sz="1400">
                <a:solidFill>
                  <a:srgbClr val="525252"/>
                </a:solidFill>
                <a:highlight>
                  <a:srgbClr val="FFFFFF"/>
                </a:highlight>
                <a:latin typeface="Arial"/>
                <a:ea typeface="Arial"/>
                <a:cs typeface="Arial"/>
                <a:sym typeface="Arial"/>
              </a:rPr>
              <a:t> </a:t>
            </a:r>
          </a:p>
        </p:txBody>
      </p:sp>
      <p:sp>
        <p:nvSpPr>
          <p:cNvPr id="130" name="Shape 130"/>
          <p:cNvSpPr txBox="1"/>
          <p:nvPr>
            <p:ph idx="1" type="body"/>
          </p:nvPr>
        </p:nvSpPr>
        <p:spPr>
          <a:xfrm>
            <a:off x="2255000" y="2039075"/>
            <a:ext cx="6888900" cy="27102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0"/>
              </a:spcAft>
              <a:buClr>
                <a:srgbClr val="222222"/>
              </a:buClr>
              <a:buSzPct val="100000"/>
              <a:buFont typeface="Arial"/>
              <a:buChar char="●"/>
            </a:pPr>
            <a:r>
              <a:rPr lang="en" sz="2400">
                <a:solidFill>
                  <a:srgbClr val="222222"/>
                </a:solidFill>
                <a:latin typeface="Arial"/>
                <a:ea typeface="Arial"/>
                <a:cs typeface="Arial"/>
                <a:sym typeface="Arial"/>
              </a:rPr>
              <a:t>Minimises the number of people</a:t>
            </a:r>
          </a:p>
          <a:p>
            <a:pPr indent="-381000" lvl="0" marL="457200" marR="0" rtl="0" algn="l">
              <a:lnSpc>
                <a:spcPct val="115000"/>
              </a:lnSpc>
              <a:spcBef>
                <a:spcPts val="0"/>
              </a:spcBef>
              <a:spcAft>
                <a:spcPts val="0"/>
              </a:spcAft>
              <a:buClr>
                <a:srgbClr val="222222"/>
              </a:buClr>
              <a:buSzPct val="100000"/>
              <a:buFont typeface="Arial"/>
              <a:buChar char="●"/>
            </a:pPr>
            <a:r>
              <a:rPr lang="en" sz="2400">
                <a:solidFill>
                  <a:srgbClr val="222222"/>
                </a:solidFill>
                <a:latin typeface="Arial"/>
                <a:ea typeface="Arial"/>
                <a:cs typeface="Arial"/>
                <a:sym typeface="Arial"/>
              </a:rPr>
              <a:t>Don’t know the risks of sharing personal </a:t>
            </a:r>
          </a:p>
          <a:p>
            <a:pPr lvl="0" marR="0" rtl="0" algn="l">
              <a:lnSpc>
                <a:spcPct val="115000"/>
              </a:lnSpc>
              <a:spcBef>
                <a:spcPts val="0"/>
              </a:spcBef>
              <a:spcAft>
                <a:spcPts val="0"/>
              </a:spcAft>
              <a:buNone/>
            </a:pPr>
            <a:r>
              <a:rPr lang="en" sz="2400">
                <a:solidFill>
                  <a:srgbClr val="222222"/>
                </a:solidFill>
                <a:latin typeface="Arial"/>
                <a:ea typeface="Arial"/>
                <a:cs typeface="Arial"/>
                <a:sym typeface="Arial"/>
              </a:rPr>
              <a:t>      information online</a:t>
            </a:r>
          </a:p>
          <a:p>
            <a:pPr indent="-381000" lvl="0" marL="457200" marR="0" rtl="0" algn="l">
              <a:lnSpc>
                <a:spcPct val="115000"/>
              </a:lnSpc>
              <a:spcBef>
                <a:spcPts val="0"/>
              </a:spcBef>
              <a:spcAft>
                <a:spcPts val="0"/>
              </a:spcAft>
              <a:buClr>
                <a:srgbClr val="222222"/>
              </a:buClr>
              <a:buSzPct val="100000"/>
              <a:buFont typeface="Arial"/>
              <a:buChar char="●"/>
            </a:pPr>
            <a:r>
              <a:rPr lang="en" sz="2400">
                <a:solidFill>
                  <a:srgbClr val="222222"/>
                </a:solidFill>
                <a:latin typeface="Arial"/>
                <a:ea typeface="Arial"/>
                <a:cs typeface="Arial"/>
                <a:sym typeface="Arial"/>
              </a:rPr>
              <a:t>Raising awareness of risks of sharing personal information online</a:t>
            </a:r>
          </a:p>
          <a:p>
            <a:pPr lvl="0" marR="0" rtl="0" algn="l">
              <a:lnSpc>
                <a:spcPct val="115000"/>
              </a:lnSpc>
              <a:spcBef>
                <a:spcPts val="0"/>
              </a:spcBef>
              <a:spcAft>
                <a:spcPts val="0"/>
              </a:spcAft>
              <a:buNone/>
            </a:pPr>
            <a:r>
              <a:t/>
            </a:r>
            <a:endParaRPr sz="2400">
              <a:solidFill>
                <a:srgbClr val="222222"/>
              </a:solidFill>
              <a:latin typeface="Arial"/>
              <a:ea typeface="Arial"/>
              <a:cs typeface="Arial"/>
              <a:sym typeface="Arial"/>
            </a:endParaRPr>
          </a:p>
        </p:txBody>
      </p:sp>
      <p:pic>
        <p:nvPicPr>
          <p:cNvPr id="131" name="Shape 131"/>
          <p:cNvPicPr preferRelativeResize="0"/>
          <p:nvPr/>
        </p:nvPicPr>
        <p:blipFill>
          <a:blip r:embed="rId3">
            <a:alphaModFix/>
          </a:blip>
          <a:stretch>
            <a:fillRect/>
          </a:stretch>
        </p:blipFill>
        <p:spPr>
          <a:xfrm>
            <a:off x="-213899" y="2252199"/>
            <a:ext cx="2665625" cy="1999774"/>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71900" y="738725"/>
            <a:ext cx="8222100" cy="7677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latin typeface="Arial"/>
                <a:ea typeface="Arial"/>
                <a:cs typeface="Arial"/>
                <a:sym typeface="Arial"/>
              </a:rPr>
              <a:t>Impact on Target Audience: Teens</a:t>
            </a:r>
          </a:p>
        </p:txBody>
      </p:sp>
      <p:sp>
        <p:nvSpPr>
          <p:cNvPr id="137" name="Shape 137"/>
          <p:cNvSpPr txBox="1"/>
          <p:nvPr/>
        </p:nvSpPr>
        <p:spPr>
          <a:xfrm>
            <a:off x="142950" y="3689950"/>
            <a:ext cx="4503300" cy="1028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Attend scavenger hunts when they are young: Childhood days</a:t>
            </a:r>
          </a:p>
        </p:txBody>
      </p:sp>
      <p:pic>
        <p:nvPicPr>
          <p:cNvPr id="138" name="Shape 138"/>
          <p:cNvPicPr preferRelativeResize="0"/>
          <p:nvPr/>
        </p:nvPicPr>
        <p:blipFill>
          <a:blip r:embed="rId3">
            <a:alphaModFix/>
          </a:blip>
          <a:stretch>
            <a:fillRect/>
          </a:stretch>
        </p:blipFill>
        <p:spPr>
          <a:xfrm>
            <a:off x="5915598" y="1497300"/>
            <a:ext cx="2441800" cy="2040251"/>
          </a:xfrm>
          <a:prstGeom prst="rect">
            <a:avLst/>
          </a:prstGeom>
          <a:noFill/>
          <a:ln>
            <a:noFill/>
          </a:ln>
        </p:spPr>
      </p:pic>
      <p:sp>
        <p:nvSpPr>
          <p:cNvPr id="139" name="Shape 139"/>
          <p:cNvSpPr txBox="1"/>
          <p:nvPr/>
        </p:nvSpPr>
        <p:spPr>
          <a:xfrm>
            <a:off x="4871075" y="3750950"/>
            <a:ext cx="4356300" cy="1272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222222"/>
                </a:solidFill>
              </a:rPr>
              <a:t>Know more about Singapore’s less well known landmarks </a:t>
            </a:r>
          </a:p>
          <a:p>
            <a:pPr lvl="0" rtl="0">
              <a:lnSpc>
                <a:spcPct val="115000"/>
              </a:lnSpc>
              <a:spcBef>
                <a:spcPts val="0"/>
              </a:spcBef>
              <a:buNone/>
            </a:pPr>
            <a:r>
              <a:t/>
            </a:r>
            <a:endParaRPr sz="2400">
              <a:solidFill>
                <a:srgbClr val="222222"/>
              </a:solidFill>
            </a:endParaRPr>
          </a:p>
          <a:p>
            <a:pPr lvl="0">
              <a:spcBef>
                <a:spcPts val="0"/>
              </a:spcBef>
              <a:buNone/>
            </a:pPr>
            <a:r>
              <a:t/>
            </a:r>
            <a:endParaRPr/>
          </a:p>
        </p:txBody>
      </p:sp>
      <p:pic>
        <p:nvPicPr>
          <p:cNvPr id="140" name="Shape 140"/>
          <p:cNvPicPr preferRelativeResize="0"/>
          <p:nvPr/>
        </p:nvPicPr>
        <p:blipFill rotWithShape="1">
          <a:blip r:embed="rId4">
            <a:alphaModFix/>
          </a:blip>
          <a:srcRect b="16865" l="3185" r="39625" t="17689"/>
          <a:stretch/>
        </p:blipFill>
        <p:spPr>
          <a:xfrm>
            <a:off x="291475" y="1770825"/>
            <a:ext cx="4234799" cy="1622149"/>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